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7" r:id="rId6"/>
    <p:sldId id="266" r:id="rId7"/>
    <p:sldId id="263" r:id="rId8"/>
    <p:sldId id="264" r:id="rId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CEA6-EBE2-43B1-A664-5E18A209488F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331D-99BF-4A22-B285-7E11C6B4E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89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CEA6-EBE2-43B1-A664-5E18A209488F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331D-99BF-4A22-B285-7E11C6B4E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37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CEA6-EBE2-43B1-A664-5E18A209488F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331D-99BF-4A22-B285-7E11C6B4E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90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CEA6-EBE2-43B1-A664-5E18A209488F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331D-99BF-4A22-B285-7E11C6B4E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86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CEA6-EBE2-43B1-A664-5E18A209488F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331D-99BF-4A22-B285-7E11C6B4E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63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CEA6-EBE2-43B1-A664-5E18A209488F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331D-99BF-4A22-B285-7E11C6B4E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72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CEA6-EBE2-43B1-A664-5E18A209488F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331D-99BF-4A22-B285-7E11C6B4E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7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CEA6-EBE2-43B1-A664-5E18A209488F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331D-99BF-4A22-B285-7E11C6B4E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5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CEA6-EBE2-43B1-A664-5E18A209488F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331D-99BF-4A22-B285-7E11C6B4E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12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CEA6-EBE2-43B1-A664-5E18A209488F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331D-99BF-4A22-B285-7E11C6B4E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2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CEA6-EBE2-43B1-A664-5E18A209488F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331D-99BF-4A22-B285-7E11C6B4E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38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BCEA6-EBE2-43B1-A664-5E18A209488F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5331D-99BF-4A22-B285-7E11C6B4E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00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6939" y="745587"/>
            <a:ext cx="10449079" cy="1420838"/>
          </a:xfrm>
        </p:spPr>
        <p:txBody>
          <a:bodyPr anchor="ctr" anchorCtr="0"/>
          <a:lstStyle/>
          <a:p>
            <a:r>
              <a:rPr kumimoji="1" lang="ja-JP" altLang="en-US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液状化実験装置の</a:t>
            </a:r>
            <a:r>
              <a:rPr lang="ja-JP" altLang="en-US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つくりかた</a:t>
            </a:r>
            <a:endParaRPr kumimoji="1" lang="ja-JP" altLang="en-US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57" y="2773607"/>
            <a:ext cx="2177060" cy="360000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889481" y="457199"/>
            <a:ext cx="5764538" cy="5767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えきじょうかじっけんそうち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107462" y="4572941"/>
            <a:ext cx="3554655" cy="14208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2025.7.29</a:t>
            </a:r>
          </a:p>
          <a:p>
            <a:pPr algn="l"/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夏休み親子防災教室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C91EF6A2-46E0-4F64-9F84-DAA2B079E308}"/>
              </a:ext>
            </a:extLst>
          </p:cNvPr>
          <p:cNvSpPr txBox="1">
            <a:spLocks/>
          </p:cNvSpPr>
          <p:nvPr/>
        </p:nvSpPr>
        <p:spPr>
          <a:xfrm>
            <a:off x="8201569" y="5210761"/>
            <a:ext cx="995185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なつやす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00B0A29E-0CAC-470B-9AC4-A4BA4E0145C2}"/>
              </a:ext>
            </a:extLst>
          </p:cNvPr>
          <p:cNvSpPr txBox="1">
            <a:spLocks/>
          </p:cNvSpPr>
          <p:nvPr/>
        </p:nvSpPr>
        <p:spPr>
          <a:xfrm>
            <a:off x="9308835" y="5210761"/>
            <a:ext cx="2029264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おや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こぼう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さいきょうしつ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AA6F7F2-CC9F-473C-9CC7-D91AEE1C3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16" y="4036260"/>
            <a:ext cx="2016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0079" y="335947"/>
            <a:ext cx="4171875" cy="1420838"/>
          </a:xfrm>
        </p:spPr>
        <p:txBody>
          <a:bodyPr anchor="ctr" anchorCtr="0">
            <a:normAutofit/>
          </a:bodyPr>
          <a:lstStyle/>
          <a:p>
            <a:pPr algn="l"/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材料</a:t>
            </a: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6015A650-5E26-4D71-9CDF-BD8B7101315F}"/>
              </a:ext>
            </a:extLst>
          </p:cNvPr>
          <p:cNvSpPr txBox="1">
            <a:spLocks/>
          </p:cNvSpPr>
          <p:nvPr/>
        </p:nvSpPr>
        <p:spPr>
          <a:xfrm>
            <a:off x="807238" y="523329"/>
            <a:ext cx="1127069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りょう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7DAAE62-15A7-6B97-4AEE-52FE2D7EBF5E}"/>
              </a:ext>
            </a:extLst>
          </p:cNvPr>
          <p:cNvGrpSpPr/>
          <p:nvPr/>
        </p:nvGrpSpPr>
        <p:grpSpPr>
          <a:xfrm>
            <a:off x="1101011" y="2334019"/>
            <a:ext cx="5563947" cy="4172961"/>
            <a:chOff x="1101011" y="2334019"/>
            <a:chExt cx="5563947" cy="4172961"/>
          </a:xfrm>
        </p:grpSpPr>
        <p:pic>
          <p:nvPicPr>
            <p:cNvPr id="8" name="図 7" descr="プラスチックの容器に入っている瓶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036ABF-279E-7D60-FB92-293FD4184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011" y="2334019"/>
              <a:ext cx="5563947" cy="4172961"/>
            </a:xfrm>
            <a:prstGeom prst="rect">
              <a:avLst/>
            </a:prstGeom>
          </p:spPr>
        </p:pic>
        <p:grpSp>
          <p:nvGrpSpPr>
            <p:cNvPr id="6" name="グループ化 5"/>
            <p:cNvGrpSpPr/>
            <p:nvPr/>
          </p:nvGrpSpPr>
          <p:grpSpPr>
            <a:xfrm>
              <a:off x="1334288" y="2759437"/>
              <a:ext cx="540000" cy="540000"/>
              <a:chOff x="1326222" y="3240818"/>
              <a:chExt cx="540000" cy="540000"/>
            </a:xfrm>
          </p:grpSpPr>
          <p:sp>
            <p:nvSpPr>
              <p:cNvPr id="4" name="楕円 3"/>
              <p:cNvSpPr/>
              <p:nvPr/>
            </p:nvSpPr>
            <p:spPr>
              <a:xfrm>
                <a:off x="1326222" y="3240818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1387216" y="3326152"/>
                <a:ext cx="418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１</a:t>
                </a:r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2080264" y="3931679"/>
              <a:ext cx="540000" cy="540000"/>
              <a:chOff x="1326222" y="3240818"/>
              <a:chExt cx="540000" cy="540000"/>
            </a:xfrm>
          </p:grpSpPr>
          <p:sp>
            <p:nvSpPr>
              <p:cNvPr id="17" name="楕円 16"/>
              <p:cNvSpPr/>
              <p:nvPr/>
            </p:nvSpPr>
            <p:spPr>
              <a:xfrm>
                <a:off x="1326222" y="3240818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1387216" y="3326152"/>
                <a:ext cx="418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２</a:t>
                </a:r>
                <a:endParaRPr kumimoji="1" lang="ja-JP" altLang="en-US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3233747" y="2407007"/>
              <a:ext cx="540000" cy="540000"/>
              <a:chOff x="1356945" y="3588572"/>
              <a:chExt cx="540000" cy="540000"/>
            </a:xfrm>
          </p:grpSpPr>
          <p:sp>
            <p:nvSpPr>
              <p:cNvPr id="20" name="楕円 19"/>
              <p:cNvSpPr/>
              <p:nvPr/>
            </p:nvSpPr>
            <p:spPr>
              <a:xfrm>
                <a:off x="1356945" y="3588572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1417939" y="3673906"/>
                <a:ext cx="418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３</a:t>
                </a:r>
                <a:endParaRPr kumimoji="1" lang="ja-JP" altLang="en-US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5259747" y="2591673"/>
              <a:ext cx="540000" cy="540000"/>
              <a:chOff x="1326222" y="3240818"/>
              <a:chExt cx="540000" cy="540000"/>
            </a:xfrm>
          </p:grpSpPr>
          <p:sp>
            <p:nvSpPr>
              <p:cNvPr id="23" name="楕円 22"/>
              <p:cNvSpPr/>
              <p:nvPr/>
            </p:nvSpPr>
            <p:spPr>
              <a:xfrm>
                <a:off x="1326222" y="3240818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1387216" y="3326152"/>
                <a:ext cx="418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４</a:t>
                </a:r>
                <a:endParaRPr kumimoji="1" lang="ja-JP" altLang="en-US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4411169" y="3972879"/>
              <a:ext cx="540000" cy="540000"/>
              <a:chOff x="1326222" y="3240818"/>
              <a:chExt cx="540000" cy="540000"/>
            </a:xfrm>
          </p:grpSpPr>
          <p:sp>
            <p:nvSpPr>
              <p:cNvPr id="26" name="楕円 25"/>
              <p:cNvSpPr/>
              <p:nvPr/>
            </p:nvSpPr>
            <p:spPr>
              <a:xfrm>
                <a:off x="1326222" y="3240818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1387216" y="3326152"/>
                <a:ext cx="418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５</a:t>
                </a:r>
                <a:endParaRPr kumimoji="1" lang="ja-JP" altLang="en-US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28" name="グループ化 27"/>
            <p:cNvGrpSpPr/>
            <p:nvPr/>
          </p:nvGrpSpPr>
          <p:grpSpPr>
            <a:xfrm>
              <a:off x="6010059" y="3702879"/>
              <a:ext cx="540000" cy="540000"/>
              <a:chOff x="1326222" y="3240818"/>
              <a:chExt cx="540000" cy="540000"/>
            </a:xfrm>
          </p:grpSpPr>
          <p:sp>
            <p:nvSpPr>
              <p:cNvPr id="29" name="楕円 28"/>
              <p:cNvSpPr/>
              <p:nvPr/>
            </p:nvSpPr>
            <p:spPr>
              <a:xfrm>
                <a:off x="1326222" y="3240818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1387216" y="3326152"/>
                <a:ext cx="418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６</a:t>
                </a:r>
                <a:endParaRPr kumimoji="1" lang="ja-JP" altLang="en-US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72290C01-0860-BCB7-DB06-6D9511EFED6A}"/>
                </a:ext>
              </a:extLst>
            </p:cNvPr>
            <p:cNvGrpSpPr/>
            <p:nvPr/>
          </p:nvGrpSpPr>
          <p:grpSpPr>
            <a:xfrm>
              <a:off x="5733838" y="5241583"/>
              <a:ext cx="540000" cy="540000"/>
              <a:chOff x="1326222" y="3240818"/>
              <a:chExt cx="540000" cy="540000"/>
            </a:xfrm>
          </p:grpSpPr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29686779-4B49-9A9E-DF30-F56F831CA07B}"/>
                  </a:ext>
                </a:extLst>
              </p:cNvPr>
              <p:cNvSpPr/>
              <p:nvPr/>
            </p:nvSpPr>
            <p:spPr>
              <a:xfrm>
                <a:off x="1326222" y="3240818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1726BBA-CB8F-44E0-C73E-A4BC79547D85}"/>
                  </a:ext>
                </a:extLst>
              </p:cNvPr>
              <p:cNvSpPr txBox="1"/>
              <p:nvPr/>
            </p:nvSpPr>
            <p:spPr>
              <a:xfrm>
                <a:off x="1387216" y="3326152"/>
                <a:ext cx="418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７</a:t>
                </a:r>
              </a:p>
            </p:txBody>
          </p: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A0185B3-67BE-2C5D-DADA-13C67688D478}"/>
              </a:ext>
            </a:extLst>
          </p:cNvPr>
          <p:cNvGrpSpPr/>
          <p:nvPr/>
        </p:nvGrpSpPr>
        <p:grpSpPr>
          <a:xfrm>
            <a:off x="6949441" y="2327871"/>
            <a:ext cx="4768948" cy="4179109"/>
            <a:chOff x="6949441" y="2327871"/>
            <a:chExt cx="4768948" cy="4179109"/>
          </a:xfrm>
        </p:grpSpPr>
        <p:sp>
          <p:nvSpPr>
            <p:cNvPr id="7" name="タイトル 1"/>
            <p:cNvSpPr txBox="1">
              <a:spLocks/>
            </p:cNvSpPr>
            <p:nvPr/>
          </p:nvSpPr>
          <p:spPr>
            <a:xfrm>
              <a:off x="6949441" y="2327871"/>
              <a:ext cx="4768948" cy="417910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 anchor="t" anchorCtr="0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l"/>
              <a:r>
                <a: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①容器</a:t>
              </a:r>
              <a:endPara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l"/>
              <a:endPara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l"/>
              <a:r>
                <a: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②砂　　③水</a:t>
              </a:r>
              <a:endPara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l"/>
              <a:endPara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l"/>
              <a:r>
                <a: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④家　　⑤標識の模型　</a:t>
              </a:r>
              <a:endPara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l"/>
              <a:endPara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l"/>
              <a:r>
                <a: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⑥木</a:t>
              </a:r>
              <a:endPara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l"/>
              <a:endPara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l"/>
              <a:r>
                <a: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⑦マンホール</a:t>
              </a:r>
              <a:r>
                <a:rPr lang="en-US" altLang="ja-JP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(</a:t>
              </a:r>
              <a:r>
                <a: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たれびん</a:t>
              </a:r>
              <a:r>
                <a:rPr lang="en-US" altLang="ja-JP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)</a:t>
              </a:r>
              <a:endPara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1" name="タイトル 1">
              <a:extLst>
                <a:ext uri="{FF2B5EF4-FFF2-40B4-BE49-F238E27FC236}">
                  <a16:creationId xmlns:a16="http://schemas.microsoft.com/office/drawing/2014/main" id="{8AF72206-B91B-4A6D-A149-237FC75D5812}"/>
                </a:ext>
              </a:extLst>
            </p:cNvPr>
            <p:cNvSpPr txBox="1">
              <a:spLocks/>
            </p:cNvSpPr>
            <p:nvPr/>
          </p:nvSpPr>
          <p:spPr>
            <a:xfrm>
              <a:off x="7451292" y="2490108"/>
              <a:ext cx="755097" cy="37379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ようき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2" name="タイトル 1">
              <a:extLst>
                <a:ext uri="{FF2B5EF4-FFF2-40B4-BE49-F238E27FC236}">
                  <a16:creationId xmlns:a16="http://schemas.microsoft.com/office/drawing/2014/main" id="{198DD041-6AA9-49C0-90A7-1A0B5786E776}"/>
                </a:ext>
              </a:extLst>
            </p:cNvPr>
            <p:cNvSpPr txBox="1">
              <a:spLocks/>
            </p:cNvSpPr>
            <p:nvPr/>
          </p:nvSpPr>
          <p:spPr>
            <a:xfrm>
              <a:off x="7363447" y="3211132"/>
              <a:ext cx="628488" cy="37379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14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すな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3" name="タイトル 1">
              <a:extLst>
                <a:ext uri="{FF2B5EF4-FFF2-40B4-BE49-F238E27FC236}">
                  <a16:creationId xmlns:a16="http://schemas.microsoft.com/office/drawing/2014/main" id="{E60C9BE6-7615-43AA-996D-E1354078A28D}"/>
                </a:ext>
              </a:extLst>
            </p:cNvPr>
            <p:cNvSpPr txBox="1">
              <a:spLocks/>
            </p:cNvSpPr>
            <p:nvPr/>
          </p:nvSpPr>
          <p:spPr>
            <a:xfrm>
              <a:off x="8907764" y="3214103"/>
              <a:ext cx="628488" cy="37379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みず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4" name="タイトル 1">
              <a:extLst>
                <a:ext uri="{FF2B5EF4-FFF2-40B4-BE49-F238E27FC236}">
                  <a16:creationId xmlns:a16="http://schemas.microsoft.com/office/drawing/2014/main" id="{CA260468-4E1B-4424-9F32-5E65D0DE6478}"/>
                </a:ext>
              </a:extLst>
            </p:cNvPr>
            <p:cNvSpPr txBox="1">
              <a:spLocks/>
            </p:cNvSpPr>
            <p:nvPr/>
          </p:nvSpPr>
          <p:spPr>
            <a:xfrm>
              <a:off x="7381651" y="3997860"/>
              <a:ext cx="628488" cy="37379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いえ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5" name="タイトル 1">
              <a:extLst>
                <a:ext uri="{FF2B5EF4-FFF2-40B4-BE49-F238E27FC236}">
                  <a16:creationId xmlns:a16="http://schemas.microsoft.com/office/drawing/2014/main" id="{973080F0-AF3F-461A-AB69-DC15779E9F25}"/>
                </a:ext>
              </a:extLst>
            </p:cNvPr>
            <p:cNvSpPr txBox="1">
              <a:spLocks/>
            </p:cNvSpPr>
            <p:nvPr/>
          </p:nvSpPr>
          <p:spPr>
            <a:xfrm>
              <a:off x="7481198" y="4776459"/>
              <a:ext cx="429395" cy="37379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き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7B63B4D-CFAD-A11F-4AB6-DAC53AA8F871}"/>
                </a:ext>
              </a:extLst>
            </p:cNvPr>
            <p:cNvSpPr txBox="1">
              <a:spLocks/>
            </p:cNvSpPr>
            <p:nvPr/>
          </p:nvSpPr>
          <p:spPr>
            <a:xfrm>
              <a:off x="8998908" y="4014780"/>
              <a:ext cx="2103668" cy="37379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 anchorCtr="0">
              <a:normAutofit fontScale="92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ひょうしき　　　 もけい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31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78633" y="907032"/>
            <a:ext cx="5165321" cy="1420838"/>
          </a:xfrm>
        </p:spPr>
        <p:txBody>
          <a:bodyPr anchor="ctr" anchorCtr="0">
            <a:normAutofit/>
          </a:bodyPr>
          <a:lstStyle/>
          <a:p>
            <a:pPr algn="l"/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　砂に水を入れてまぜる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6878633" y="2327869"/>
            <a:ext cx="4839755" cy="2849041"/>
          </a:xfrm>
          <a:prstGeom prst="wedgeRoundRectCallout">
            <a:avLst>
              <a:gd name="adj1" fmla="val -5448"/>
              <a:gd name="adj2" fmla="val 67763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どのくらい水を入れたらいいだろう？</a:t>
            </a:r>
            <a:endParaRPr lang="en-US" altLang="ja-JP" sz="3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考えてみよう！！</a:t>
            </a:r>
            <a:endParaRPr lang="en-US" altLang="ja-JP" sz="3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（入れすぎに注意）</a:t>
            </a:r>
            <a:endParaRPr lang="en-US" altLang="ja-JP" sz="3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40" y="5058000"/>
            <a:ext cx="1744897" cy="1800000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640079" y="339723"/>
            <a:ext cx="4318272" cy="14208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作り方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79" y="2327870"/>
            <a:ext cx="5568000" cy="4176000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D0A99132-92E2-47B3-9548-D5B0ADEA3FB7}"/>
              </a:ext>
            </a:extLst>
          </p:cNvPr>
          <p:cNvSpPr txBox="1">
            <a:spLocks/>
          </p:cNvSpPr>
          <p:nvPr/>
        </p:nvSpPr>
        <p:spPr>
          <a:xfrm>
            <a:off x="1076869" y="520631"/>
            <a:ext cx="1314638" cy="305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つくりかた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573305D6-F5FD-414E-B96E-3B77314165DC}"/>
              </a:ext>
            </a:extLst>
          </p:cNvPr>
          <p:cNvSpPr txBox="1">
            <a:spLocks/>
          </p:cNvSpPr>
          <p:nvPr/>
        </p:nvSpPr>
        <p:spPr>
          <a:xfrm>
            <a:off x="7706967" y="1139189"/>
            <a:ext cx="628488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すな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794B4133-97B2-40C3-B8EF-9FADA200D218}"/>
              </a:ext>
            </a:extLst>
          </p:cNvPr>
          <p:cNvSpPr txBox="1">
            <a:spLocks/>
          </p:cNvSpPr>
          <p:nvPr/>
        </p:nvSpPr>
        <p:spPr>
          <a:xfrm>
            <a:off x="8535301" y="1139189"/>
            <a:ext cx="628488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96DEE02B-5EED-4D69-B2A2-9CC42225E723}"/>
              </a:ext>
            </a:extLst>
          </p:cNvPr>
          <p:cNvSpPr txBox="1">
            <a:spLocks/>
          </p:cNvSpPr>
          <p:nvPr/>
        </p:nvSpPr>
        <p:spPr>
          <a:xfrm>
            <a:off x="9078070" y="2564639"/>
            <a:ext cx="628488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CCAE5A66-9C5E-4B39-A7BD-899EF5CA7DE8}"/>
              </a:ext>
            </a:extLst>
          </p:cNvPr>
          <p:cNvSpPr txBox="1">
            <a:spLocks/>
          </p:cNvSpPr>
          <p:nvPr/>
        </p:nvSpPr>
        <p:spPr>
          <a:xfrm>
            <a:off x="9966868" y="2570716"/>
            <a:ext cx="628488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0AC1F8F7-8050-4AC3-B8B9-AB8D4B7BE0FF}"/>
              </a:ext>
            </a:extLst>
          </p:cNvPr>
          <p:cNvSpPr txBox="1">
            <a:spLocks/>
          </p:cNvSpPr>
          <p:nvPr/>
        </p:nvSpPr>
        <p:spPr>
          <a:xfrm>
            <a:off x="9558708" y="4152598"/>
            <a:ext cx="1115154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ちゅうい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E937E2DF-2354-40BE-AE28-EEFCE8FCC230}"/>
              </a:ext>
            </a:extLst>
          </p:cNvPr>
          <p:cNvSpPr txBox="1">
            <a:spLocks/>
          </p:cNvSpPr>
          <p:nvPr/>
        </p:nvSpPr>
        <p:spPr>
          <a:xfrm>
            <a:off x="7499565" y="4149969"/>
            <a:ext cx="628488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079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510" y="5058000"/>
            <a:ext cx="1800000" cy="180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78633" y="907032"/>
            <a:ext cx="4835066" cy="1420838"/>
          </a:xfrm>
        </p:spPr>
        <p:txBody>
          <a:bodyPr anchor="ctr" anchorCtr="0">
            <a:normAutofit/>
          </a:bodyPr>
          <a:lstStyle/>
          <a:p>
            <a:pPr algn="l"/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　砂を平らにならす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6878633" y="2327870"/>
            <a:ext cx="4839755" cy="2730130"/>
          </a:xfrm>
          <a:prstGeom prst="wedgeRoundRectCallout">
            <a:avLst>
              <a:gd name="adj1" fmla="val -5448"/>
              <a:gd name="adj2" fmla="val 67763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砂は押し固めずに、</a:t>
            </a:r>
            <a:endParaRPr lang="en-US" altLang="ja-JP" sz="3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ふんわりとならそう</a:t>
            </a:r>
            <a:endParaRPr lang="en-US" altLang="ja-JP" sz="3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40079" y="339723"/>
            <a:ext cx="4318272" cy="14208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作り方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79" y="2327870"/>
            <a:ext cx="5568000" cy="4176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C666C92F-3660-4064-B30D-1ECBC3B61D12}"/>
              </a:ext>
            </a:extLst>
          </p:cNvPr>
          <p:cNvSpPr txBox="1">
            <a:spLocks/>
          </p:cNvSpPr>
          <p:nvPr/>
        </p:nvSpPr>
        <p:spPr>
          <a:xfrm>
            <a:off x="1076869" y="520631"/>
            <a:ext cx="1314638" cy="305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つくりかた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894196D8-8C32-42BE-A418-0BCCA9E7A2A6}"/>
              </a:ext>
            </a:extLst>
          </p:cNvPr>
          <p:cNvSpPr txBox="1">
            <a:spLocks/>
          </p:cNvSpPr>
          <p:nvPr/>
        </p:nvSpPr>
        <p:spPr>
          <a:xfrm>
            <a:off x="7706967" y="1139189"/>
            <a:ext cx="628488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すな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A394EF16-C1EE-43F1-A7BA-073BC5A2F3AE}"/>
              </a:ext>
            </a:extLst>
          </p:cNvPr>
          <p:cNvSpPr txBox="1">
            <a:spLocks/>
          </p:cNvSpPr>
          <p:nvPr/>
        </p:nvSpPr>
        <p:spPr>
          <a:xfrm>
            <a:off x="8535301" y="1139189"/>
            <a:ext cx="628488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E78A683C-932C-41FF-B4CE-5B161B5AAB0B}"/>
              </a:ext>
            </a:extLst>
          </p:cNvPr>
          <p:cNvSpPr txBox="1">
            <a:spLocks/>
          </p:cNvSpPr>
          <p:nvPr/>
        </p:nvSpPr>
        <p:spPr>
          <a:xfrm>
            <a:off x="7392723" y="2746926"/>
            <a:ext cx="628488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すな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71DC8E99-06E6-482C-8102-794D7110BAA8}"/>
              </a:ext>
            </a:extLst>
          </p:cNvPr>
          <p:cNvSpPr txBox="1">
            <a:spLocks/>
          </p:cNvSpPr>
          <p:nvPr/>
        </p:nvSpPr>
        <p:spPr>
          <a:xfrm>
            <a:off x="8281521" y="2746926"/>
            <a:ext cx="628488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B9CA8BC2-C044-4106-9AAD-75B69A1573A6}"/>
              </a:ext>
            </a:extLst>
          </p:cNvPr>
          <p:cNvSpPr txBox="1">
            <a:spLocks/>
          </p:cNvSpPr>
          <p:nvPr/>
        </p:nvSpPr>
        <p:spPr>
          <a:xfrm>
            <a:off x="9085126" y="2746926"/>
            <a:ext cx="628488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かた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79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356376" y="2042698"/>
            <a:ext cx="4476880" cy="95616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まだ水が残っている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58" y="1996076"/>
            <a:ext cx="2400000" cy="1800000"/>
          </a:xfrm>
          <a:prstGeom prst="wedgeRoundRectCallout">
            <a:avLst>
              <a:gd name="adj1" fmla="val -61279"/>
              <a:gd name="adj2" fmla="val 3883"/>
              <a:gd name="adj3" fmla="val 16667"/>
            </a:avLst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58" y="4696076"/>
            <a:ext cx="2400000" cy="1800000"/>
          </a:xfrm>
          <a:prstGeom prst="wedgeRoundRectCallout">
            <a:avLst>
              <a:gd name="adj1" fmla="val -66553"/>
              <a:gd name="adj2" fmla="val -38318"/>
              <a:gd name="adj3" fmla="val 16667"/>
            </a:avLst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8" name="タイトル 1"/>
          <p:cNvSpPr txBox="1">
            <a:spLocks/>
          </p:cNvSpPr>
          <p:nvPr/>
        </p:nvSpPr>
        <p:spPr>
          <a:xfrm>
            <a:off x="356375" y="4696076"/>
            <a:ext cx="7455212" cy="95616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容器をトントンたたいても水がでてこない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356375" y="2896076"/>
            <a:ext cx="5130022" cy="956166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→ティッシュでふきとる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356375" y="5652242"/>
            <a:ext cx="5763069" cy="956166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→水を少しずつ足してみる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56375" y="339723"/>
            <a:ext cx="9532207" cy="14208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☆砂をならしたら、水を調整しよう　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48E283F5-4944-4BDA-A722-C7937F4DEDD3}"/>
              </a:ext>
            </a:extLst>
          </p:cNvPr>
          <p:cNvSpPr txBox="1">
            <a:spLocks/>
          </p:cNvSpPr>
          <p:nvPr/>
        </p:nvSpPr>
        <p:spPr>
          <a:xfrm>
            <a:off x="796213" y="567689"/>
            <a:ext cx="628488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err="1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すな</a:t>
            </a:r>
            <a:endParaRPr lang="en-US" altLang="ja-JP" sz="14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65D9737-1FA4-4424-8F30-F1901C68A975}"/>
              </a:ext>
            </a:extLst>
          </p:cNvPr>
          <p:cNvSpPr txBox="1">
            <a:spLocks/>
          </p:cNvSpPr>
          <p:nvPr/>
        </p:nvSpPr>
        <p:spPr>
          <a:xfrm>
            <a:off x="4049159" y="567689"/>
            <a:ext cx="628488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</a:t>
            </a:r>
            <a:endParaRPr lang="en-US" altLang="ja-JP" sz="14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A3A8F67B-BEB9-4D90-BB27-923BA0C2F256}"/>
              </a:ext>
            </a:extLst>
          </p:cNvPr>
          <p:cNvSpPr txBox="1">
            <a:spLocks/>
          </p:cNvSpPr>
          <p:nvPr/>
        </p:nvSpPr>
        <p:spPr>
          <a:xfrm>
            <a:off x="4833256" y="567689"/>
            <a:ext cx="1076756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ちょうせい</a:t>
            </a:r>
            <a:endParaRPr lang="en-US" altLang="ja-JP" sz="14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444086CA-236A-44A8-8FDC-740CF0A91E2A}"/>
              </a:ext>
            </a:extLst>
          </p:cNvPr>
          <p:cNvSpPr txBox="1">
            <a:spLocks/>
          </p:cNvSpPr>
          <p:nvPr/>
        </p:nvSpPr>
        <p:spPr>
          <a:xfrm>
            <a:off x="1424701" y="2051745"/>
            <a:ext cx="628488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1F3EF1F3-3FA5-4A21-9818-E707D852344F}"/>
              </a:ext>
            </a:extLst>
          </p:cNvPr>
          <p:cNvSpPr txBox="1">
            <a:spLocks/>
          </p:cNvSpPr>
          <p:nvPr/>
        </p:nvSpPr>
        <p:spPr>
          <a:xfrm>
            <a:off x="2152878" y="2051745"/>
            <a:ext cx="628488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のこ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A9073905-7399-4966-9BE7-7D78291E5F94}"/>
              </a:ext>
            </a:extLst>
          </p:cNvPr>
          <p:cNvSpPr txBox="1">
            <a:spLocks/>
          </p:cNvSpPr>
          <p:nvPr/>
        </p:nvSpPr>
        <p:spPr>
          <a:xfrm>
            <a:off x="796213" y="4705620"/>
            <a:ext cx="755097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ようき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8E87C663-D261-43FE-B11B-D9692B4FCB28}"/>
              </a:ext>
            </a:extLst>
          </p:cNvPr>
          <p:cNvSpPr txBox="1">
            <a:spLocks/>
          </p:cNvSpPr>
          <p:nvPr/>
        </p:nvSpPr>
        <p:spPr>
          <a:xfrm>
            <a:off x="4994085" y="4705620"/>
            <a:ext cx="755097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FBEF1C39-12B9-4F60-97C3-741B62C4721D}"/>
              </a:ext>
            </a:extLst>
          </p:cNvPr>
          <p:cNvSpPr txBox="1">
            <a:spLocks/>
          </p:cNvSpPr>
          <p:nvPr/>
        </p:nvSpPr>
        <p:spPr>
          <a:xfrm>
            <a:off x="1047152" y="5652242"/>
            <a:ext cx="755097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47BAD1AB-26DD-4F8D-9020-ED74EC9F1CC2}"/>
              </a:ext>
            </a:extLst>
          </p:cNvPr>
          <p:cNvSpPr txBox="1">
            <a:spLocks/>
          </p:cNvSpPr>
          <p:nvPr/>
        </p:nvSpPr>
        <p:spPr>
          <a:xfrm>
            <a:off x="3228764" y="5652242"/>
            <a:ext cx="507968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345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人, プラスチック, テーブル, 持つ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AE6ED7D-95C4-5EDE-0389-F584B0232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3" y="2028661"/>
            <a:ext cx="5820343" cy="436672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78633" y="907032"/>
            <a:ext cx="4835066" cy="1420838"/>
          </a:xfrm>
        </p:spPr>
        <p:txBody>
          <a:bodyPr anchor="ctr" anchorCtr="0">
            <a:normAutofit/>
          </a:bodyPr>
          <a:lstStyle/>
          <a:p>
            <a:pPr algn="l"/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　置物をならべる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6878633" y="2327870"/>
            <a:ext cx="4839755" cy="2730130"/>
          </a:xfrm>
          <a:prstGeom prst="wedgeRoundRectCallout">
            <a:avLst>
              <a:gd name="adj1" fmla="val -5448"/>
              <a:gd name="adj2" fmla="val 67763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配置を考えて並べて</a:t>
            </a:r>
            <a:endParaRPr lang="en-US" altLang="ja-JP" sz="3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みよう！</a:t>
            </a:r>
            <a:endParaRPr lang="en-US" altLang="ja-JP" sz="3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40079" y="339723"/>
            <a:ext cx="4318272" cy="14208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作り方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3"/>
          <a:stretch/>
        </p:blipFill>
        <p:spPr>
          <a:xfrm>
            <a:off x="9387606" y="5107567"/>
            <a:ext cx="2016000" cy="1637217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BC062B3-B92F-451D-8D38-3833C472CA91}"/>
              </a:ext>
            </a:extLst>
          </p:cNvPr>
          <p:cNvSpPr txBox="1">
            <a:spLocks/>
          </p:cNvSpPr>
          <p:nvPr/>
        </p:nvSpPr>
        <p:spPr>
          <a:xfrm>
            <a:off x="1076869" y="520631"/>
            <a:ext cx="1314638" cy="305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つくりかた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509A0948-053D-4B81-8DA5-12C031BF9DEF}"/>
              </a:ext>
            </a:extLst>
          </p:cNvPr>
          <p:cNvSpPr txBox="1">
            <a:spLocks/>
          </p:cNvSpPr>
          <p:nvPr/>
        </p:nvSpPr>
        <p:spPr>
          <a:xfrm>
            <a:off x="7788331" y="1050142"/>
            <a:ext cx="1083108" cy="305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おきもの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5551B58E-F7EE-4B0D-AAD7-82F557CFCC4D}"/>
              </a:ext>
            </a:extLst>
          </p:cNvPr>
          <p:cNvSpPr txBox="1">
            <a:spLocks/>
          </p:cNvSpPr>
          <p:nvPr/>
        </p:nvSpPr>
        <p:spPr>
          <a:xfrm>
            <a:off x="7071510" y="2992425"/>
            <a:ext cx="1083108" cy="305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はいち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839E4F1A-CE5F-4AE4-B41C-E67B64CA63D0}"/>
              </a:ext>
            </a:extLst>
          </p:cNvPr>
          <p:cNvSpPr txBox="1">
            <a:spLocks/>
          </p:cNvSpPr>
          <p:nvPr/>
        </p:nvSpPr>
        <p:spPr>
          <a:xfrm>
            <a:off x="8128241" y="2992425"/>
            <a:ext cx="1083108" cy="305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かんが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59B37E97-F889-4805-A95A-2C650766B7C3}"/>
              </a:ext>
            </a:extLst>
          </p:cNvPr>
          <p:cNvSpPr txBox="1">
            <a:spLocks/>
          </p:cNvSpPr>
          <p:nvPr/>
        </p:nvSpPr>
        <p:spPr>
          <a:xfrm>
            <a:off x="9500786" y="2992425"/>
            <a:ext cx="762234" cy="305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なら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9CAD439-69A5-00C4-8FCC-BA24AEC75126}"/>
              </a:ext>
            </a:extLst>
          </p:cNvPr>
          <p:cNvGrpSpPr/>
          <p:nvPr/>
        </p:nvGrpSpPr>
        <p:grpSpPr>
          <a:xfrm>
            <a:off x="1404860" y="2273253"/>
            <a:ext cx="898654" cy="588204"/>
            <a:chOff x="1404860" y="2273253"/>
            <a:chExt cx="898654" cy="588204"/>
          </a:xfrm>
        </p:grpSpPr>
        <p:sp>
          <p:nvSpPr>
            <p:cNvPr id="3" name="四角形吹き出し 2"/>
            <p:cNvSpPr/>
            <p:nvPr/>
          </p:nvSpPr>
          <p:spPr>
            <a:xfrm>
              <a:off x="1404860" y="2273253"/>
              <a:ext cx="898654" cy="588204"/>
            </a:xfrm>
            <a:prstGeom prst="wedgeRectCallout">
              <a:avLst>
                <a:gd name="adj1" fmla="val 70602"/>
                <a:gd name="adj2" fmla="val 10683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置く</a:t>
              </a:r>
            </a:p>
          </p:txBody>
        </p:sp>
        <p:sp>
          <p:nvSpPr>
            <p:cNvPr id="17" name="タイトル 1">
              <a:extLst>
                <a:ext uri="{FF2B5EF4-FFF2-40B4-BE49-F238E27FC236}">
                  <a16:creationId xmlns:a16="http://schemas.microsoft.com/office/drawing/2014/main" id="{B98EEEC4-FEB0-4A6D-9665-AC157A6C39BF}"/>
                </a:ext>
              </a:extLst>
            </p:cNvPr>
            <p:cNvSpPr txBox="1">
              <a:spLocks/>
            </p:cNvSpPr>
            <p:nvPr/>
          </p:nvSpPr>
          <p:spPr>
            <a:xfrm>
              <a:off x="1597064" y="2273253"/>
              <a:ext cx="514246" cy="305846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お</a:t>
              </a:r>
              <a:endPara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362E38A-BE74-9566-1197-005ADD8295BD}"/>
              </a:ext>
            </a:extLst>
          </p:cNvPr>
          <p:cNvGrpSpPr/>
          <p:nvPr/>
        </p:nvGrpSpPr>
        <p:grpSpPr>
          <a:xfrm>
            <a:off x="660932" y="4678379"/>
            <a:ext cx="1627878" cy="982864"/>
            <a:chOff x="4280802" y="3429001"/>
            <a:chExt cx="1815198" cy="1105488"/>
          </a:xfrm>
        </p:grpSpPr>
        <p:sp>
          <p:nvSpPr>
            <p:cNvPr id="19" name="四角形吹き出し 18"/>
            <p:cNvSpPr/>
            <p:nvPr/>
          </p:nvSpPr>
          <p:spPr>
            <a:xfrm>
              <a:off x="4280802" y="3429001"/>
              <a:ext cx="1815198" cy="1105488"/>
            </a:xfrm>
            <a:prstGeom prst="wedgeRectCallout">
              <a:avLst>
                <a:gd name="adj1" fmla="val 80995"/>
                <a:gd name="adj2" fmla="val 37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たれびんは</a:t>
              </a:r>
              <a:endParaRPr lang="en-US" altLang="ja-JP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lang="en-US" altLang="ja-JP" sz="11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ja-JP" altLang="en-US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埋める</a:t>
              </a:r>
              <a:endParaRPr kumimoji="1"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3" name="タイトル 1">
              <a:extLst>
                <a:ext uri="{FF2B5EF4-FFF2-40B4-BE49-F238E27FC236}">
                  <a16:creationId xmlns:a16="http://schemas.microsoft.com/office/drawing/2014/main" id="{795B14E0-5852-41A3-BDDD-DDC794AD2FCD}"/>
                </a:ext>
              </a:extLst>
            </p:cNvPr>
            <p:cNvSpPr txBox="1">
              <a:spLocks/>
            </p:cNvSpPr>
            <p:nvPr/>
          </p:nvSpPr>
          <p:spPr>
            <a:xfrm>
              <a:off x="4779752" y="3906179"/>
              <a:ext cx="514246" cy="305846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う</a:t>
              </a:r>
              <a:endPara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F199A28-2799-92D3-11AC-A1320FC04579}"/>
              </a:ext>
            </a:extLst>
          </p:cNvPr>
          <p:cNvGrpSpPr/>
          <p:nvPr/>
        </p:nvGrpSpPr>
        <p:grpSpPr>
          <a:xfrm>
            <a:off x="4958351" y="5231123"/>
            <a:ext cx="2154393" cy="982864"/>
            <a:chOff x="5018802" y="5333960"/>
            <a:chExt cx="2154393" cy="982864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DCBB9B23-CECC-D5A0-525D-ABBBEB4C86DC}"/>
                </a:ext>
              </a:extLst>
            </p:cNvPr>
            <p:cNvGrpSpPr/>
            <p:nvPr/>
          </p:nvGrpSpPr>
          <p:grpSpPr>
            <a:xfrm>
              <a:off x="5018802" y="5333960"/>
              <a:ext cx="2154393" cy="982864"/>
              <a:chOff x="3568956" y="5635621"/>
              <a:chExt cx="898654" cy="654512"/>
            </a:xfrm>
          </p:grpSpPr>
          <p:sp>
            <p:nvSpPr>
              <p:cNvPr id="18" name="四角形吹き出し 17"/>
              <p:cNvSpPr/>
              <p:nvPr/>
            </p:nvSpPr>
            <p:spPr>
              <a:xfrm>
                <a:off x="3568956" y="5635621"/>
                <a:ext cx="898654" cy="654512"/>
              </a:xfrm>
              <a:prstGeom prst="wedgeRectCallout">
                <a:avLst>
                  <a:gd name="adj1" fmla="val -44308"/>
                  <a:gd name="adj2" fmla="val -8434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木はそっと刺す</a:t>
                </a:r>
                <a:endParaRPr kumimoji="1" lang="ja-JP" altLang="en-US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24" name="タイトル 1">
                <a:extLst>
                  <a:ext uri="{FF2B5EF4-FFF2-40B4-BE49-F238E27FC236}">
                    <a16:creationId xmlns:a16="http://schemas.microsoft.com/office/drawing/2014/main" id="{2376F9D5-B77E-46F6-8798-2EC176CF96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52579" y="5753011"/>
                <a:ext cx="169378" cy="15919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t" anchorCtr="0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ja-JP" altLang="en-US" sz="1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き</a:t>
                </a:r>
                <a:endParaRPr lang="en-US" altLang="ja-JP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25" name="タイトル 1">
              <a:extLst>
                <a:ext uri="{FF2B5EF4-FFF2-40B4-BE49-F238E27FC236}">
                  <a16:creationId xmlns:a16="http://schemas.microsoft.com/office/drawing/2014/main" id="{2F95E0BE-6622-5EB3-E91E-DD8F1A906584}"/>
                </a:ext>
              </a:extLst>
            </p:cNvPr>
            <p:cNvSpPr txBox="1">
              <a:spLocks/>
            </p:cNvSpPr>
            <p:nvPr/>
          </p:nvSpPr>
          <p:spPr>
            <a:xfrm>
              <a:off x="6423113" y="5517041"/>
              <a:ext cx="334455" cy="232256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さ</a:t>
              </a:r>
              <a:endPara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24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381100" y="588831"/>
            <a:ext cx="5760000" cy="1420838"/>
          </a:xfrm>
        </p:spPr>
        <p:txBody>
          <a:bodyPr anchor="ctr" anchorCtr="0"/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完成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3401692"/>
            <a:ext cx="2177060" cy="360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274">
            <a:off x="9693889" y="4053497"/>
            <a:ext cx="2016000" cy="1800000"/>
          </a:xfrm>
          <a:prstGeom prst="rect">
            <a:avLst/>
          </a:prstGeom>
        </p:spPr>
      </p:pic>
      <p:sp>
        <p:nvSpPr>
          <p:cNvPr id="9" name="角丸四角形吹き出し 8"/>
          <p:cNvSpPr/>
          <p:nvPr/>
        </p:nvSpPr>
        <p:spPr>
          <a:xfrm>
            <a:off x="204378" y="1672046"/>
            <a:ext cx="2928897" cy="1621971"/>
          </a:xfrm>
          <a:prstGeom prst="wedgeRoundRectCallout">
            <a:avLst>
              <a:gd name="adj1" fmla="val 12058"/>
              <a:gd name="adj2" fmla="val 6702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容器をトントン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たたいてみよう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9141100" y="1672046"/>
            <a:ext cx="2928897" cy="1621971"/>
          </a:xfrm>
          <a:prstGeom prst="wedgeRoundRectCallout">
            <a:avLst>
              <a:gd name="adj1" fmla="val 10720"/>
              <a:gd name="adj2" fmla="val 67834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砂や置物は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どうなるかな？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ED4E2182-F714-47CA-B907-6BA69CDFABB8}"/>
              </a:ext>
            </a:extLst>
          </p:cNvPr>
          <p:cNvSpPr txBox="1">
            <a:spLocks/>
          </p:cNvSpPr>
          <p:nvPr/>
        </p:nvSpPr>
        <p:spPr>
          <a:xfrm>
            <a:off x="5507781" y="588831"/>
            <a:ext cx="1068865" cy="305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かんせい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70CAAB8-1A67-49F2-B4F4-B71AA9F52A40}"/>
              </a:ext>
            </a:extLst>
          </p:cNvPr>
          <p:cNvSpPr txBox="1">
            <a:spLocks/>
          </p:cNvSpPr>
          <p:nvPr/>
        </p:nvSpPr>
        <p:spPr>
          <a:xfrm>
            <a:off x="602084" y="1822770"/>
            <a:ext cx="755097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ようき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59774ED9-9E2A-4D89-8FD9-514DBFCDC35C}"/>
              </a:ext>
            </a:extLst>
          </p:cNvPr>
          <p:cNvSpPr txBox="1">
            <a:spLocks/>
          </p:cNvSpPr>
          <p:nvPr/>
        </p:nvSpPr>
        <p:spPr>
          <a:xfrm>
            <a:off x="9472903" y="1753439"/>
            <a:ext cx="755097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2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すな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03F26C34-A37D-4170-A028-DA3B57A82E0D}"/>
              </a:ext>
            </a:extLst>
          </p:cNvPr>
          <p:cNvSpPr txBox="1">
            <a:spLocks/>
          </p:cNvSpPr>
          <p:nvPr/>
        </p:nvSpPr>
        <p:spPr>
          <a:xfrm>
            <a:off x="9934817" y="1766001"/>
            <a:ext cx="970365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おきもの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 descr="容器に入ったお菓子&#10;&#10;AI 生成コンテンツは誤りを含む可能性があります。">
            <a:extLst>
              <a:ext uri="{FF2B5EF4-FFF2-40B4-BE49-F238E27FC236}">
                <a16:creationId xmlns:a16="http://schemas.microsoft.com/office/drawing/2014/main" id="{74001C06-5127-F2AC-998D-B8BA1A4CA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06" y="1940338"/>
            <a:ext cx="5295387" cy="397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正方形/長方形 606"/>
          <p:cNvSpPr/>
          <p:nvPr/>
        </p:nvSpPr>
        <p:spPr>
          <a:xfrm>
            <a:off x="1010177" y="3664595"/>
            <a:ext cx="1755058" cy="10253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正方形/長方形 605"/>
          <p:cNvSpPr/>
          <p:nvPr/>
        </p:nvSpPr>
        <p:spPr>
          <a:xfrm>
            <a:off x="8649929" y="3664595"/>
            <a:ext cx="1755058" cy="10253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83769" y="193325"/>
            <a:ext cx="8997200" cy="1420838"/>
          </a:xfrm>
        </p:spPr>
        <p:txBody>
          <a:bodyPr anchor="ctr" anchorCtr="0">
            <a:normAutofit/>
          </a:bodyPr>
          <a:lstStyle/>
          <a:p>
            <a:pPr algn="l"/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（参考）どうして液状化現象は起こる？</a:t>
            </a:r>
          </a:p>
        </p:txBody>
      </p:sp>
      <p:sp>
        <p:nvSpPr>
          <p:cNvPr id="110" name="右矢印 109"/>
          <p:cNvSpPr/>
          <p:nvPr/>
        </p:nvSpPr>
        <p:spPr>
          <a:xfrm>
            <a:off x="3787478" y="3720969"/>
            <a:ext cx="267286" cy="8158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右矢印 287"/>
          <p:cNvSpPr/>
          <p:nvPr/>
        </p:nvSpPr>
        <p:spPr>
          <a:xfrm>
            <a:off x="7540560" y="3664596"/>
            <a:ext cx="267286" cy="8158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タイトル 1"/>
          <p:cNvSpPr txBox="1">
            <a:spLocks/>
          </p:cNvSpPr>
          <p:nvPr/>
        </p:nvSpPr>
        <p:spPr>
          <a:xfrm>
            <a:off x="798676" y="5043348"/>
            <a:ext cx="2913136" cy="1420837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液状化前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の地盤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砂の粒どうしが引っ掛かり合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いながらくっつき、隙間は水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で満たされている。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1140749" y="1519295"/>
            <a:ext cx="9479239" cy="14488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・液状化現象は、水を多く含んだ砂の地盤で起こりやすい。</a:t>
            </a:r>
            <a:endParaRPr lang="en-US" altLang="ja-JP" sz="25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・地震などの大きな揺れが起こった時に発生する。</a:t>
            </a:r>
          </a:p>
        </p:txBody>
      </p:sp>
      <p:sp>
        <p:nvSpPr>
          <p:cNvPr id="479" name="タイトル 1"/>
          <p:cNvSpPr txBox="1">
            <a:spLocks/>
          </p:cNvSpPr>
          <p:nvPr/>
        </p:nvSpPr>
        <p:spPr>
          <a:xfrm>
            <a:off x="4439990" y="5043348"/>
            <a:ext cx="2730047" cy="1448877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ゆれている時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の地盤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地震などの振動によって砂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の粒がバラバラになり、泥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水のような状態になる。</a:t>
            </a:r>
          </a:p>
        </p:txBody>
      </p:sp>
      <p:sp>
        <p:nvSpPr>
          <p:cNvPr id="480" name="タイトル 1"/>
          <p:cNvSpPr txBox="1">
            <a:spLocks/>
          </p:cNvSpPr>
          <p:nvPr/>
        </p:nvSpPr>
        <p:spPr>
          <a:xfrm>
            <a:off x="8129002" y="5043349"/>
            <a:ext cx="2958098" cy="128722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液状化が発生した後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の地盤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水面が表面に出て砂が沈み、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地盤は液状化前よりも少し下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がった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状態になる。</a:t>
            </a:r>
          </a:p>
        </p:txBody>
      </p:sp>
      <p:sp>
        <p:nvSpPr>
          <p:cNvPr id="4" name="円弧 3"/>
          <p:cNvSpPr/>
          <p:nvPr/>
        </p:nvSpPr>
        <p:spPr>
          <a:xfrm rot="11902439">
            <a:off x="4475199" y="3362809"/>
            <a:ext cx="366390" cy="482180"/>
          </a:xfrm>
          <a:prstGeom prst="arc">
            <a:avLst>
              <a:gd name="adj1" fmla="val 17609065"/>
              <a:gd name="adj2" fmla="val 5794942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/>
          <p:cNvSpPr/>
          <p:nvPr/>
        </p:nvSpPr>
        <p:spPr>
          <a:xfrm rot="18237757">
            <a:off x="6735164" y="3312718"/>
            <a:ext cx="366390" cy="482180"/>
          </a:xfrm>
          <a:prstGeom prst="arc">
            <a:avLst>
              <a:gd name="adj1" fmla="val 17609065"/>
              <a:gd name="adj2" fmla="val 5794942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/>
          <p:cNvSpPr/>
          <p:nvPr/>
        </p:nvSpPr>
        <p:spPr>
          <a:xfrm rot="11902439">
            <a:off x="4572414" y="3432637"/>
            <a:ext cx="366390" cy="482180"/>
          </a:xfrm>
          <a:prstGeom prst="arc">
            <a:avLst>
              <a:gd name="adj1" fmla="val 17609065"/>
              <a:gd name="adj2" fmla="val 5794942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円弧 303"/>
          <p:cNvSpPr/>
          <p:nvPr/>
        </p:nvSpPr>
        <p:spPr>
          <a:xfrm rot="18237757">
            <a:off x="6651129" y="3383082"/>
            <a:ext cx="366390" cy="482180"/>
          </a:xfrm>
          <a:prstGeom prst="arc">
            <a:avLst>
              <a:gd name="adj1" fmla="val 17609065"/>
              <a:gd name="adj2" fmla="val 5794942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8660969" y="4371192"/>
            <a:ext cx="1727626" cy="296922"/>
            <a:chOff x="891496" y="4275942"/>
            <a:chExt cx="1727626" cy="296922"/>
          </a:xfrm>
        </p:grpSpPr>
        <p:sp>
          <p:nvSpPr>
            <p:cNvPr id="6" name="楕円 5"/>
            <p:cNvSpPr/>
            <p:nvPr/>
          </p:nvSpPr>
          <p:spPr>
            <a:xfrm>
              <a:off x="891496" y="4500864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/>
            <p:cNvSpPr/>
            <p:nvPr/>
          </p:nvSpPr>
          <p:spPr>
            <a:xfrm>
              <a:off x="1179496" y="4424403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楕円 307"/>
            <p:cNvSpPr/>
            <p:nvPr/>
          </p:nvSpPr>
          <p:spPr>
            <a:xfrm>
              <a:off x="891496" y="4424403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楕円 308"/>
            <p:cNvSpPr/>
            <p:nvPr/>
          </p:nvSpPr>
          <p:spPr>
            <a:xfrm>
              <a:off x="1323496" y="4500864"/>
              <a:ext cx="288000" cy="72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楕円 309"/>
            <p:cNvSpPr/>
            <p:nvPr/>
          </p:nvSpPr>
          <p:spPr>
            <a:xfrm>
              <a:off x="1611496" y="442440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楕円 310"/>
            <p:cNvSpPr/>
            <p:nvPr/>
          </p:nvSpPr>
          <p:spPr>
            <a:xfrm>
              <a:off x="1323496" y="4424403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楕円 311"/>
            <p:cNvSpPr/>
            <p:nvPr/>
          </p:nvSpPr>
          <p:spPr>
            <a:xfrm>
              <a:off x="1755309" y="4500864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楕円 312"/>
            <p:cNvSpPr/>
            <p:nvPr/>
          </p:nvSpPr>
          <p:spPr>
            <a:xfrm>
              <a:off x="2043309" y="4424403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楕円 313"/>
            <p:cNvSpPr/>
            <p:nvPr/>
          </p:nvSpPr>
          <p:spPr>
            <a:xfrm>
              <a:off x="1755309" y="4424403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楕円 314"/>
            <p:cNvSpPr/>
            <p:nvPr/>
          </p:nvSpPr>
          <p:spPr>
            <a:xfrm>
              <a:off x="2187122" y="4500864"/>
              <a:ext cx="288000" cy="72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楕円 315"/>
            <p:cNvSpPr/>
            <p:nvPr/>
          </p:nvSpPr>
          <p:spPr>
            <a:xfrm>
              <a:off x="2475122" y="442440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楕円 316"/>
            <p:cNvSpPr/>
            <p:nvPr/>
          </p:nvSpPr>
          <p:spPr>
            <a:xfrm>
              <a:off x="2187122" y="4424403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楕円 320"/>
            <p:cNvSpPr/>
            <p:nvPr/>
          </p:nvSpPr>
          <p:spPr>
            <a:xfrm>
              <a:off x="1035496" y="4352403"/>
              <a:ext cx="288000" cy="72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楕円 321"/>
            <p:cNvSpPr/>
            <p:nvPr/>
          </p:nvSpPr>
          <p:spPr>
            <a:xfrm>
              <a:off x="1323496" y="4275942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楕円 322"/>
            <p:cNvSpPr/>
            <p:nvPr/>
          </p:nvSpPr>
          <p:spPr>
            <a:xfrm>
              <a:off x="1035496" y="4275942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楕円 323"/>
            <p:cNvSpPr/>
            <p:nvPr/>
          </p:nvSpPr>
          <p:spPr>
            <a:xfrm>
              <a:off x="1467309" y="4352403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楕円 324"/>
            <p:cNvSpPr/>
            <p:nvPr/>
          </p:nvSpPr>
          <p:spPr>
            <a:xfrm>
              <a:off x="1755309" y="4275942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楕円 393"/>
            <p:cNvSpPr/>
            <p:nvPr/>
          </p:nvSpPr>
          <p:spPr>
            <a:xfrm>
              <a:off x="1467309" y="4275942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楕円 394"/>
            <p:cNvSpPr/>
            <p:nvPr/>
          </p:nvSpPr>
          <p:spPr>
            <a:xfrm>
              <a:off x="1899122" y="4352403"/>
              <a:ext cx="288000" cy="72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楕円 395"/>
            <p:cNvSpPr/>
            <p:nvPr/>
          </p:nvSpPr>
          <p:spPr>
            <a:xfrm>
              <a:off x="2187122" y="4275942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楕円 396"/>
            <p:cNvSpPr/>
            <p:nvPr/>
          </p:nvSpPr>
          <p:spPr>
            <a:xfrm>
              <a:off x="1899122" y="4275942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楕円 397"/>
            <p:cNvSpPr/>
            <p:nvPr/>
          </p:nvSpPr>
          <p:spPr>
            <a:xfrm>
              <a:off x="894843" y="4275942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楕円 398"/>
            <p:cNvSpPr/>
            <p:nvPr/>
          </p:nvSpPr>
          <p:spPr>
            <a:xfrm>
              <a:off x="2327852" y="4352403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楕円 399"/>
            <p:cNvSpPr/>
            <p:nvPr/>
          </p:nvSpPr>
          <p:spPr>
            <a:xfrm>
              <a:off x="2327852" y="4275942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1" name="グループ化 400"/>
          <p:cNvGrpSpPr/>
          <p:nvPr/>
        </p:nvGrpSpPr>
        <p:grpSpPr>
          <a:xfrm>
            <a:off x="8660969" y="4075705"/>
            <a:ext cx="1727626" cy="296922"/>
            <a:chOff x="891496" y="4275942"/>
            <a:chExt cx="1727626" cy="296922"/>
          </a:xfrm>
        </p:grpSpPr>
        <p:sp>
          <p:nvSpPr>
            <p:cNvPr id="402" name="楕円 401"/>
            <p:cNvSpPr/>
            <p:nvPr/>
          </p:nvSpPr>
          <p:spPr>
            <a:xfrm>
              <a:off x="891496" y="4500864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楕円 402"/>
            <p:cNvSpPr/>
            <p:nvPr/>
          </p:nvSpPr>
          <p:spPr>
            <a:xfrm>
              <a:off x="1179496" y="4424403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楕円 463"/>
            <p:cNvSpPr/>
            <p:nvPr/>
          </p:nvSpPr>
          <p:spPr>
            <a:xfrm>
              <a:off x="891496" y="4424403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楕円 464"/>
            <p:cNvSpPr/>
            <p:nvPr/>
          </p:nvSpPr>
          <p:spPr>
            <a:xfrm>
              <a:off x="1323496" y="4500864"/>
              <a:ext cx="288000" cy="72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楕円 465"/>
            <p:cNvSpPr/>
            <p:nvPr/>
          </p:nvSpPr>
          <p:spPr>
            <a:xfrm>
              <a:off x="1611496" y="442440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楕円 467"/>
            <p:cNvSpPr/>
            <p:nvPr/>
          </p:nvSpPr>
          <p:spPr>
            <a:xfrm>
              <a:off x="1323496" y="4424403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楕円 468"/>
            <p:cNvSpPr/>
            <p:nvPr/>
          </p:nvSpPr>
          <p:spPr>
            <a:xfrm>
              <a:off x="1755309" y="4500864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楕円 469"/>
            <p:cNvSpPr/>
            <p:nvPr/>
          </p:nvSpPr>
          <p:spPr>
            <a:xfrm>
              <a:off x="2043309" y="4424403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楕円 470"/>
            <p:cNvSpPr/>
            <p:nvPr/>
          </p:nvSpPr>
          <p:spPr>
            <a:xfrm>
              <a:off x="1755309" y="4424403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楕円 471"/>
            <p:cNvSpPr/>
            <p:nvPr/>
          </p:nvSpPr>
          <p:spPr>
            <a:xfrm>
              <a:off x="2187122" y="4500864"/>
              <a:ext cx="288000" cy="72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楕円 472"/>
            <p:cNvSpPr/>
            <p:nvPr/>
          </p:nvSpPr>
          <p:spPr>
            <a:xfrm>
              <a:off x="2475122" y="442440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楕円 476"/>
            <p:cNvSpPr/>
            <p:nvPr/>
          </p:nvSpPr>
          <p:spPr>
            <a:xfrm>
              <a:off x="2187122" y="4424403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楕円 482"/>
            <p:cNvSpPr/>
            <p:nvPr/>
          </p:nvSpPr>
          <p:spPr>
            <a:xfrm>
              <a:off x="1035496" y="4352403"/>
              <a:ext cx="288000" cy="72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楕円 544"/>
            <p:cNvSpPr/>
            <p:nvPr/>
          </p:nvSpPr>
          <p:spPr>
            <a:xfrm>
              <a:off x="1323496" y="4275942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楕円 545"/>
            <p:cNvSpPr/>
            <p:nvPr/>
          </p:nvSpPr>
          <p:spPr>
            <a:xfrm>
              <a:off x="1035496" y="4275942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楕円 546"/>
            <p:cNvSpPr/>
            <p:nvPr/>
          </p:nvSpPr>
          <p:spPr>
            <a:xfrm>
              <a:off x="1467309" y="4352403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楕円 547"/>
            <p:cNvSpPr/>
            <p:nvPr/>
          </p:nvSpPr>
          <p:spPr>
            <a:xfrm>
              <a:off x="1755309" y="4275942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楕円 548"/>
            <p:cNvSpPr/>
            <p:nvPr/>
          </p:nvSpPr>
          <p:spPr>
            <a:xfrm>
              <a:off x="1467309" y="4275942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楕円 549"/>
            <p:cNvSpPr/>
            <p:nvPr/>
          </p:nvSpPr>
          <p:spPr>
            <a:xfrm>
              <a:off x="1899122" y="4352403"/>
              <a:ext cx="288000" cy="72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楕円 550"/>
            <p:cNvSpPr/>
            <p:nvPr/>
          </p:nvSpPr>
          <p:spPr>
            <a:xfrm>
              <a:off x="2187122" y="4275942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楕円 551"/>
            <p:cNvSpPr/>
            <p:nvPr/>
          </p:nvSpPr>
          <p:spPr>
            <a:xfrm>
              <a:off x="1899122" y="4275942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3" name="楕円 552"/>
            <p:cNvSpPr/>
            <p:nvPr/>
          </p:nvSpPr>
          <p:spPr>
            <a:xfrm>
              <a:off x="894843" y="4275942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楕円 553"/>
            <p:cNvSpPr/>
            <p:nvPr/>
          </p:nvSpPr>
          <p:spPr>
            <a:xfrm>
              <a:off x="2327852" y="4352403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楕円 554"/>
            <p:cNvSpPr/>
            <p:nvPr/>
          </p:nvSpPr>
          <p:spPr>
            <a:xfrm>
              <a:off x="2327852" y="4275942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018031" y="4284611"/>
            <a:ext cx="1116911" cy="431992"/>
            <a:chOff x="1018031" y="4284611"/>
            <a:chExt cx="1116911" cy="431992"/>
          </a:xfrm>
        </p:grpSpPr>
        <p:sp>
          <p:nvSpPr>
            <p:cNvPr id="557" name="楕円 556"/>
            <p:cNvSpPr/>
            <p:nvPr/>
          </p:nvSpPr>
          <p:spPr>
            <a:xfrm rot="3008461">
              <a:off x="1062144" y="4536603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楕円 557"/>
            <p:cNvSpPr/>
            <p:nvPr/>
          </p:nvSpPr>
          <p:spPr>
            <a:xfrm>
              <a:off x="1143535" y="4353566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楕円 558"/>
            <p:cNvSpPr/>
            <p:nvPr/>
          </p:nvSpPr>
          <p:spPr>
            <a:xfrm rot="18137988">
              <a:off x="949772" y="4392611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楕円 559"/>
            <p:cNvSpPr/>
            <p:nvPr/>
          </p:nvSpPr>
          <p:spPr>
            <a:xfrm rot="18198961">
              <a:off x="1250171" y="4527475"/>
              <a:ext cx="288000" cy="72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楕円 560"/>
            <p:cNvSpPr/>
            <p:nvPr/>
          </p:nvSpPr>
          <p:spPr>
            <a:xfrm>
              <a:off x="1478189" y="4417620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楕円 561"/>
            <p:cNvSpPr/>
            <p:nvPr/>
          </p:nvSpPr>
          <p:spPr>
            <a:xfrm rot="12097872">
              <a:off x="1430213" y="4582350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楕円 562"/>
            <p:cNvSpPr/>
            <p:nvPr/>
          </p:nvSpPr>
          <p:spPr>
            <a:xfrm>
              <a:off x="1846942" y="4605119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楕円 563"/>
            <p:cNvSpPr/>
            <p:nvPr/>
          </p:nvSpPr>
          <p:spPr>
            <a:xfrm>
              <a:off x="1699672" y="4540938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楕円 564"/>
            <p:cNvSpPr/>
            <p:nvPr/>
          </p:nvSpPr>
          <p:spPr>
            <a:xfrm rot="2328360">
              <a:off x="1182067" y="4332166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楕円 565"/>
            <p:cNvSpPr/>
            <p:nvPr/>
          </p:nvSpPr>
          <p:spPr>
            <a:xfrm rot="1433141">
              <a:off x="1583294" y="4438080"/>
              <a:ext cx="288000" cy="72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楕円 566"/>
            <p:cNvSpPr/>
            <p:nvPr/>
          </p:nvSpPr>
          <p:spPr>
            <a:xfrm>
              <a:off x="1851043" y="4462295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楕円 567"/>
            <p:cNvSpPr/>
            <p:nvPr/>
          </p:nvSpPr>
          <p:spPr>
            <a:xfrm rot="14062261">
              <a:off x="1888342" y="4461565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8" name="楕円 607"/>
            <p:cNvSpPr/>
            <p:nvPr/>
          </p:nvSpPr>
          <p:spPr>
            <a:xfrm>
              <a:off x="1018031" y="4536344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5" name="楕円 614"/>
          <p:cNvSpPr/>
          <p:nvPr/>
        </p:nvSpPr>
        <p:spPr>
          <a:xfrm rot="2508022">
            <a:off x="2078464" y="4190887"/>
            <a:ext cx="288000" cy="720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楕円 615"/>
          <p:cNvSpPr/>
          <p:nvPr/>
        </p:nvSpPr>
        <p:spPr>
          <a:xfrm rot="10266876">
            <a:off x="1359041" y="4285688"/>
            <a:ext cx="288000" cy="720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楕円 618"/>
          <p:cNvSpPr/>
          <p:nvPr/>
        </p:nvSpPr>
        <p:spPr>
          <a:xfrm rot="9315340">
            <a:off x="1910219" y="4279930"/>
            <a:ext cx="288000" cy="72000"/>
          </a:xfrm>
          <a:prstGeom prst="ellipse">
            <a:avLst/>
          </a:prstGeom>
          <a:solidFill>
            <a:schemeClr val="bg2">
              <a:lumMod val="1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楕円 619"/>
          <p:cNvSpPr/>
          <p:nvPr/>
        </p:nvSpPr>
        <p:spPr>
          <a:xfrm rot="12010150">
            <a:off x="1628670" y="4272993"/>
            <a:ext cx="144000" cy="14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楕円 620"/>
          <p:cNvSpPr/>
          <p:nvPr/>
        </p:nvSpPr>
        <p:spPr>
          <a:xfrm rot="4472411">
            <a:off x="1675761" y="4318082"/>
            <a:ext cx="288000" cy="720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2129016" y="3717234"/>
            <a:ext cx="657134" cy="1004587"/>
            <a:chOff x="2128629" y="3691513"/>
            <a:chExt cx="657134" cy="1004587"/>
          </a:xfrm>
        </p:grpSpPr>
        <p:sp>
          <p:nvSpPr>
            <p:cNvPr id="610" name="楕円 609"/>
            <p:cNvSpPr/>
            <p:nvPr/>
          </p:nvSpPr>
          <p:spPr>
            <a:xfrm rot="15018611">
              <a:off x="2363485" y="4423858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1" name="楕円 610"/>
            <p:cNvSpPr/>
            <p:nvPr/>
          </p:nvSpPr>
          <p:spPr>
            <a:xfrm rot="12010150">
              <a:off x="2388120" y="4539173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2" name="楕円 611"/>
            <p:cNvSpPr/>
            <p:nvPr/>
          </p:nvSpPr>
          <p:spPr>
            <a:xfrm rot="8548138">
              <a:off x="2497763" y="4554352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3" name="楕円 612"/>
            <p:cNvSpPr/>
            <p:nvPr/>
          </p:nvSpPr>
          <p:spPr>
            <a:xfrm rot="8609111">
              <a:off x="2228545" y="4304474"/>
              <a:ext cx="288000" cy="72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" name="楕円 613"/>
            <p:cNvSpPr/>
            <p:nvPr/>
          </p:nvSpPr>
          <p:spPr>
            <a:xfrm rot="12010150">
              <a:off x="2128629" y="4284006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7" name="楕円 616"/>
            <p:cNvSpPr/>
            <p:nvPr/>
          </p:nvSpPr>
          <p:spPr>
            <a:xfrm rot="12010150">
              <a:off x="2134756" y="4529644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8" name="楕円 617"/>
            <p:cNvSpPr/>
            <p:nvPr/>
          </p:nvSpPr>
          <p:spPr>
            <a:xfrm rot="14338510">
              <a:off x="2161135" y="4516100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2" name="楕円 621"/>
            <p:cNvSpPr/>
            <p:nvPr/>
          </p:nvSpPr>
          <p:spPr>
            <a:xfrm rot="12010150">
              <a:off x="2549991" y="4402079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楕円 156"/>
            <p:cNvSpPr/>
            <p:nvPr/>
          </p:nvSpPr>
          <p:spPr>
            <a:xfrm rot="14338510">
              <a:off x="2408966" y="4213869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楕円 157"/>
            <p:cNvSpPr/>
            <p:nvPr/>
          </p:nvSpPr>
          <p:spPr>
            <a:xfrm rot="12010150">
              <a:off x="2588050" y="4140241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楕円 168"/>
            <p:cNvSpPr/>
            <p:nvPr/>
          </p:nvSpPr>
          <p:spPr>
            <a:xfrm rot="12010150">
              <a:off x="2570680" y="3691513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950431" y="3664595"/>
            <a:ext cx="1758328" cy="1025391"/>
            <a:chOff x="4808595" y="3664595"/>
            <a:chExt cx="1758328" cy="1025391"/>
          </a:xfrm>
        </p:grpSpPr>
        <p:sp>
          <p:nvSpPr>
            <p:cNvPr id="117" name="正方形/長方形 116"/>
            <p:cNvSpPr/>
            <p:nvPr/>
          </p:nvSpPr>
          <p:spPr>
            <a:xfrm>
              <a:off x="4811865" y="3664595"/>
              <a:ext cx="1755058" cy="102539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81" name="グループ化 580"/>
            <p:cNvGrpSpPr/>
            <p:nvPr/>
          </p:nvGrpSpPr>
          <p:grpSpPr>
            <a:xfrm>
              <a:off x="4808595" y="4218959"/>
              <a:ext cx="1727626" cy="451935"/>
              <a:chOff x="891496" y="4120929"/>
              <a:chExt cx="1727626" cy="451935"/>
            </a:xfrm>
          </p:grpSpPr>
          <p:sp>
            <p:nvSpPr>
              <p:cNvPr id="582" name="楕円 581"/>
              <p:cNvSpPr/>
              <p:nvPr/>
            </p:nvSpPr>
            <p:spPr>
              <a:xfrm>
                <a:off x="891496" y="4500864"/>
                <a:ext cx="288000" cy="72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3" name="楕円 582"/>
              <p:cNvSpPr/>
              <p:nvPr/>
            </p:nvSpPr>
            <p:spPr>
              <a:xfrm>
                <a:off x="1179496" y="4424403"/>
                <a:ext cx="144000" cy="14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4" name="楕円 583"/>
              <p:cNvSpPr/>
              <p:nvPr/>
            </p:nvSpPr>
            <p:spPr>
              <a:xfrm>
                <a:off x="891496" y="4424403"/>
                <a:ext cx="288000" cy="72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5" name="楕円 584"/>
              <p:cNvSpPr/>
              <p:nvPr/>
            </p:nvSpPr>
            <p:spPr>
              <a:xfrm>
                <a:off x="1323496" y="4500864"/>
                <a:ext cx="288000" cy="72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6" name="楕円 585"/>
              <p:cNvSpPr/>
              <p:nvPr/>
            </p:nvSpPr>
            <p:spPr>
              <a:xfrm>
                <a:off x="1611122" y="4359237"/>
                <a:ext cx="144000" cy="144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7" name="楕円 586"/>
              <p:cNvSpPr/>
              <p:nvPr/>
            </p:nvSpPr>
            <p:spPr>
              <a:xfrm>
                <a:off x="1323496" y="4424403"/>
                <a:ext cx="288000" cy="72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8" name="楕円 587"/>
              <p:cNvSpPr/>
              <p:nvPr/>
            </p:nvSpPr>
            <p:spPr>
              <a:xfrm>
                <a:off x="1755309" y="4500864"/>
                <a:ext cx="288000" cy="72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9" name="楕円 588"/>
              <p:cNvSpPr/>
              <p:nvPr/>
            </p:nvSpPr>
            <p:spPr>
              <a:xfrm>
                <a:off x="2029734" y="4345162"/>
                <a:ext cx="144000" cy="14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0" name="楕円 589"/>
              <p:cNvSpPr/>
              <p:nvPr/>
            </p:nvSpPr>
            <p:spPr>
              <a:xfrm>
                <a:off x="1755309" y="4424403"/>
                <a:ext cx="288000" cy="72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1" name="楕円 590"/>
              <p:cNvSpPr/>
              <p:nvPr/>
            </p:nvSpPr>
            <p:spPr>
              <a:xfrm>
                <a:off x="2187122" y="4500864"/>
                <a:ext cx="288000" cy="72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2" name="楕円 591"/>
              <p:cNvSpPr/>
              <p:nvPr/>
            </p:nvSpPr>
            <p:spPr>
              <a:xfrm>
                <a:off x="2475122" y="4424403"/>
                <a:ext cx="144000" cy="144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3" name="楕円 592"/>
              <p:cNvSpPr/>
              <p:nvPr/>
            </p:nvSpPr>
            <p:spPr>
              <a:xfrm>
                <a:off x="2187122" y="4424403"/>
                <a:ext cx="288000" cy="72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4" name="楕円 593"/>
              <p:cNvSpPr/>
              <p:nvPr/>
            </p:nvSpPr>
            <p:spPr>
              <a:xfrm>
                <a:off x="1035496" y="4352403"/>
                <a:ext cx="288000" cy="72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5" name="楕円 594"/>
              <p:cNvSpPr/>
              <p:nvPr/>
            </p:nvSpPr>
            <p:spPr>
              <a:xfrm>
                <a:off x="1323496" y="4275942"/>
                <a:ext cx="144000" cy="144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6" name="楕円 595"/>
              <p:cNvSpPr/>
              <p:nvPr/>
            </p:nvSpPr>
            <p:spPr>
              <a:xfrm>
                <a:off x="903818" y="4120929"/>
                <a:ext cx="288000" cy="72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7" name="楕円 596"/>
              <p:cNvSpPr/>
              <p:nvPr/>
            </p:nvSpPr>
            <p:spPr>
              <a:xfrm>
                <a:off x="1468944" y="4286437"/>
                <a:ext cx="288000" cy="72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8" name="楕円 597"/>
              <p:cNvSpPr/>
              <p:nvPr/>
            </p:nvSpPr>
            <p:spPr>
              <a:xfrm>
                <a:off x="1755309" y="4275942"/>
                <a:ext cx="144000" cy="14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9" name="楕円 598"/>
              <p:cNvSpPr/>
              <p:nvPr/>
            </p:nvSpPr>
            <p:spPr>
              <a:xfrm>
                <a:off x="1312224" y="4145756"/>
                <a:ext cx="288000" cy="72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0" name="楕円 599"/>
              <p:cNvSpPr/>
              <p:nvPr/>
            </p:nvSpPr>
            <p:spPr>
              <a:xfrm>
                <a:off x="1638238" y="4169654"/>
                <a:ext cx="288000" cy="72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1" name="楕円 600"/>
              <p:cNvSpPr/>
              <p:nvPr/>
            </p:nvSpPr>
            <p:spPr>
              <a:xfrm>
                <a:off x="2187122" y="4275942"/>
                <a:ext cx="144000" cy="144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2" name="楕円 601"/>
              <p:cNvSpPr/>
              <p:nvPr/>
            </p:nvSpPr>
            <p:spPr>
              <a:xfrm>
                <a:off x="1965545" y="4223658"/>
                <a:ext cx="288000" cy="72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3" name="楕円 602"/>
              <p:cNvSpPr/>
              <p:nvPr/>
            </p:nvSpPr>
            <p:spPr>
              <a:xfrm>
                <a:off x="896431" y="4251534"/>
                <a:ext cx="144000" cy="14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4" name="楕円 603"/>
              <p:cNvSpPr/>
              <p:nvPr/>
            </p:nvSpPr>
            <p:spPr>
              <a:xfrm>
                <a:off x="2327852" y="4352403"/>
                <a:ext cx="288000" cy="72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5" name="楕円 604"/>
              <p:cNvSpPr/>
              <p:nvPr/>
            </p:nvSpPr>
            <p:spPr>
              <a:xfrm>
                <a:off x="2327852" y="4275942"/>
                <a:ext cx="288000" cy="72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楕円 170"/>
              <p:cNvSpPr/>
              <p:nvPr/>
            </p:nvSpPr>
            <p:spPr>
              <a:xfrm>
                <a:off x="1062944" y="4234680"/>
                <a:ext cx="288000" cy="72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8" name="グループ化 117"/>
            <p:cNvGrpSpPr/>
            <p:nvPr/>
          </p:nvGrpSpPr>
          <p:grpSpPr>
            <a:xfrm>
              <a:off x="4833082" y="3686866"/>
              <a:ext cx="1683927" cy="641155"/>
              <a:chOff x="582193" y="4157659"/>
              <a:chExt cx="1683927" cy="641155"/>
            </a:xfrm>
          </p:grpSpPr>
          <p:sp>
            <p:nvSpPr>
              <p:cNvPr id="119" name="楕円 118"/>
              <p:cNvSpPr/>
              <p:nvPr/>
            </p:nvSpPr>
            <p:spPr>
              <a:xfrm rot="3008461">
                <a:off x="918693" y="4497567"/>
                <a:ext cx="288000" cy="72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楕円 119"/>
              <p:cNvSpPr/>
              <p:nvPr/>
            </p:nvSpPr>
            <p:spPr>
              <a:xfrm>
                <a:off x="1143535" y="4353566"/>
                <a:ext cx="144000" cy="14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楕円 120"/>
              <p:cNvSpPr/>
              <p:nvPr/>
            </p:nvSpPr>
            <p:spPr>
              <a:xfrm rot="18137988">
                <a:off x="624758" y="4470991"/>
                <a:ext cx="288000" cy="72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楕円 121"/>
              <p:cNvSpPr/>
              <p:nvPr/>
            </p:nvSpPr>
            <p:spPr>
              <a:xfrm rot="18198961">
                <a:off x="1198899" y="4618814"/>
                <a:ext cx="288000" cy="72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楕円 122"/>
              <p:cNvSpPr/>
              <p:nvPr/>
            </p:nvSpPr>
            <p:spPr>
              <a:xfrm>
                <a:off x="1478189" y="4417620"/>
                <a:ext cx="144000" cy="144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楕円 123"/>
              <p:cNvSpPr/>
              <p:nvPr/>
            </p:nvSpPr>
            <p:spPr>
              <a:xfrm rot="12097872">
                <a:off x="1456159" y="4646933"/>
                <a:ext cx="288000" cy="72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楕円 124"/>
              <p:cNvSpPr/>
              <p:nvPr/>
            </p:nvSpPr>
            <p:spPr>
              <a:xfrm>
                <a:off x="1976713" y="4696649"/>
                <a:ext cx="288000" cy="72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楕円 125"/>
              <p:cNvSpPr/>
              <p:nvPr/>
            </p:nvSpPr>
            <p:spPr>
              <a:xfrm>
                <a:off x="1699672" y="4540938"/>
                <a:ext cx="144000" cy="14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楕円 126"/>
              <p:cNvSpPr/>
              <p:nvPr/>
            </p:nvSpPr>
            <p:spPr>
              <a:xfrm rot="2328360">
                <a:off x="1236211" y="4305505"/>
                <a:ext cx="288000" cy="72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楕円 127"/>
              <p:cNvSpPr/>
              <p:nvPr/>
            </p:nvSpPr>
            <p:spPr>
              <a:xfrm rot="1433141">
                <a:off x="1609130" y="4360554"/>
                <a:ext cx="288000" cy="72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楕円 128"/>
              <p:cNvSpPr/>
              <p:nvPr/>
            </p:nvSpPr>
            <p:spPr>
              <a:xfrm>
                <a:off x="1904713" y="4448554"/>
                <a:ext cx="144000" cy="144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楕円 129"/>
              <p:cNvSpPr/>
              <p:nvPr/>
            </p:nvSpPr>
            <p:spPr>
              <a:xfrm rot="14062261">
                <a:off x="1991691" y="4433650"/>
                <a:ext cx="288000" cy="72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楕円 130"/>
              <p:cNvSpPr/>
              <p:nvPr/>
            </p:nvSpPr>
            <p:spPr>
              <a:xfrm>
                <a:off x="836940" y="4563581"/>
                <a:ext cx="144000" cy="144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楕円 169"/>
              <p:cNvSpPr/>
              <p:nvPr/>
            </p:nvSpPr>
            <p:spPr>
              <a:xfrm>
                <a:off x="582193" y="4199747"/>
                <a:ext cx="144000" cy="14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楕円 171"/>
              <p:cNvSpPr/>
              <p:nvPr/>
            </p:nvSpPr>
            <p:spPr>
              <a:xfrm>
                <a:off x="2122120" y="4185989"/>
                <a:ext cx="144000" cy="144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楕円 172"/>
              <p:cNvSpPr/>
              <p:nvPr/>
            </p:nvSpPr>
            <p:spPr>
              <a:xfrm rot="12097872">
                <a:off x="907583" y="4216391"/>
                <a:ext cx="288000" cy="72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楕円 173"/>
              <p:cNvSpPr/>
              <p:nvPr/>
            </p:nvSpPr>
            <p:spPr>
              <a:xfrm rot="18198961">
                <a:off x="1851661" y="4265659"/>
                <a:ext cx="288000" cy="720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33" name="グループ化 132"/>
          <p:cNvGrpSpPr/>
          <p:nvPr/>
        </p:nvGrpSpPr>
        <p:grpSpPr>
          <a:xfrm>
            <a:off x="1018095" y="3813019"/>
            <a:ext cx="1116911" cy="536091"/>
            <a:chOff x="1018031" y="4284611"/>
            <a:chExt cx="1116911" cy="536091"/>
          </a:xfrm>
        </p:grpSpPr>
        <p:sp>
          <p:nvSpPr>
            <p:cNvPr id="134" name="楕円 133"/>
            <p:cNvSpPr/>
            <p:nvPr/>
          </p:nvSpPr>
          <p:spPr>
            <a:xfrm rot="3008461">
              <a:off x="1101874" y="4640702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楕円 134"/>
            <p:cNvSpPr/>
            <p:nvPr/>
          </p:nvSpPr>
          <p:spPr>
            <a:xfrm>
              <a:off x="1143535" y="4353566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楕円 135"/>
            <p:cNvSpPr/>
            <p:nvPr/>
          </p:nvSpPr>
          <p:spPr>
            <a:xfrm rot="18137988">
              <a:off x="949772" y="4392611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楕円 136"/>
            <p:cNvSpPr/>
            <p:nvPr/>
          </p:nvSpPr>
          <p:spPr>
            <a:xfrm rot="18198961">
              <a:off x="1250171" y="4527475"/>
              <a:ext cx="288000" cy="72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楕円 137"/>
            <p:cNvSpPr/>
            <p:nvPr/>
          </p:nvSpPr>
          <p:spPr>
            <a:xfrm>
              <a:off x="1478189" y="4417620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楕円 138"/>
            <p:cNvSpPr/>
            <p:nvPr/>
          </p:nvSpPr>
          <p:spPr>
            <a:xfrm rot="12097872">
              <a:off x="1430213" y="4582350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楕円 139"/>
            <p:cNvSpPr/>
            <p:nvPr/>
          </p:nvSpPr>
          <p:spPr>
            <a:xfrm>
              <a:off x="1846942" y="4605119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楕円 140"/>
            <p:cNvSpPr/>
            <p:nvPr/>
          </p:nvSpPr>
          <p:spPr>
            <a:xfrm>
              <a:off x="1699672" y="4540938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楕円 141"/>
            <p:cNvSpPr/>
            <p:nvPr/>
          </p:nvSpPr>
          <p:spPr>
            <a:xfrm rot="2328360">
              <a:off x="1182067" y="4332166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楕円 142"/>
            <p:cNvSpPr/>
            <p:nvPr/>
          </p:nvSpPr>
          <p:spPr>
            <a:xfrm rot="1433141">
              <a:off x="1583294" y="4438080"/>
              <a:ext cx="288000" cy="72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楕円 143"/>
            <p:cNvSpPr/>
            <p:nvPr/>
          </p:nvSpPr>
          <p:spPr>
            <a:xfrm>
              <a:off x="1851043" y="4462295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楕円 144"/>
            <p:cNvSpPr/>
            <p:nvPr/>
          </p:nvSpPr>
          <p:spPr>
            <a:xfrm rot="14062261">
              <a:off x="1888342" y="4461565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楕円 145"/>
            <p:cNvSpPr/>
            <p:nvPr/>
          </p:nvSpPr>
          <p:spPr>
            <a:xfrm>
              <a:off x="1018031" y="4536344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8" name="グループ化 147"/>
          <p:cNvGrpSpPr/>
          <p:nvPr/>
        </p:nvGrpSpPr>
        <p:grpSpPr>
          <a:xfrm>
            <a:off x="2115406" y="3748268"/>
            <a:ext cx="657134" cy="412094"/>
            <a:chOff x="2128629" y="4284006"/>
            <a:chExt cx="657134" cy="412094"/>
          </a:xfrm>
        </p:grpSpPr>
        <p:sp>
          <p:nvSpPr>
            <p:cNvPr id="149" name="楕円 148"/>
            <p:cNvSpPr/>
            <p:nvPr/>
          </p:nvSpPr>
          <p:spPr>
            <a:xfrm rot="15018611">
              <a:off x="2363485" y="4423858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楕円 149"/>
            <p:cNvSpPr/>
            <p:nvPr/>
          </p:nvSpPr>
          <p:spPr>
            <a:xfrm rot="12010150">
              <a:off x="2388120" y="4539173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楕円 150"/>
            <p:cNvSpPr/>
            <p:nvPr/>
          </p:nvSpPr>
          <p:spPr>
            <a:xfrm rot="8548138">
              <a:off x="2497763" y="4554352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楕円 151"/>
            <p:cNvSpPr/>
            <p:nvPr/>
          </p:nvSpPr>
          <p:spPr>
            <a:xfrm rot="8609111">
              <a:off x="2228545" y="4304474"/>
              <a:ext cx="288000" cy="72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楕円 152"/>
            <p:cNvSpPr/>
            <p:nvPr/>
          </p:nvSpPr>
          <p:spPr>
            <a:xfrm rot="12010150">
              <a:off x="2128629" y="4284006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楕円 153"/>
            <p:cNvSpPr/>
            <p:nvPr/>
          </p:nvSpPr>
          <p:spPr>
            <a:xfrm rot="12010150">
              <a:off x="2134756" y="4529644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楕円 154"/>
            <p:cNvSpPr/>
            <p:nvPr/>
          </p:nvSpPr>
          <p:spPr>
            <a:xfrm rot="14338510">
              <a:off x="2161135" y="4516100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楕円 155"/>
            <p:cNvSpPr/>
            <p:nvPr/>
          </p:nvSpPr>
          <p:spPr>
            <a:xfrm rot="12010150">
              <a:off x="2549991" y="4402079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9" name="グループ化 158"/>
          <p:cNvGrpSpPr/>
          <p:nvPr/>
        </p:nvGrpSpPr>
        <p:grpSpPr>
          <a:xfrm>
            <a:off x="1071542" y="3649217"/>
            <a:ext cx="1025797" cy="404891"/>
            <a:chOff x="1816855" y="4408100"/>
            <a:chExt cx="1025797" cy="404891"/>
          </a:xfrm>
        </p:grpSpPr>
        <p:sp>
          <p:nvSpPr>
            <p:cNvPr id="160" name="楕円 159"/>
            <p:cNvSpPr/>
            <p:nvPr/>
          </p:nvSpPr>
          <p:spPr>
            <a:xfrm rot="15018611">
              <a:off x="2662652" y="4632991"/>
              <a:ext cx="288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楕円 160"/>
            <p:cNvSpPr/>
            <p:nvPr/>
          </p:nvSpPr>
          <p:spPr>
            <a:xfrm rot="12010150">
              <a:off x="2388120" y="4539173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楕円 161"/>
            <p:cNvSpPr/>
            <p:nvPr/>
          </p:nvSpPr>
          <p:spPr>
            <a:xfrm rot="8548138">
              <a:off x="2497763" y="4554352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楕円 164"/>
            <p:cNvSpPr/>
            <p:nvPr/>
          </p:nvSpPr>
          <p:spPr>
            <a:xfrm rot="12010150">
              <a:off x="2134756" y="4529644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楕円 165"/>
            <p:cNvSpPr/>
            <p:nvPr/>
          </p:nvSpPr>
          <p:spPr>
            <a:xfrm rot="14338510">
              <a:off x="2161135" y="4516100"/>
              <a:ext cx="288000" cy="7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楕円 166"/>
            <p:cNvSpPr/>
            <p:nvPr/>
          </p:nvSpPr>
          <p:spPr>
            <a:xfrm rot="12010150">
              <a:off x="2537102" y="4455001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楕円 167"/>
            <p:cNvSpPr/>
            <p:nvPr/>
          </p:nvSpPr>
          <p:spPr>
            <a:xfrm rot="15018611">
              <a:off x="1937193" y="4342493"/>
              <a:ext cx="98487" cy="33916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5" name="タイトル 1">
            <a:extLst>
              <a:ext uri="{FF2B5EF4-FFF2-40B4-BE49-F238E27FC236}">
                <a16:creationId xmlns:a16="http://schemas.microsoft.com/office/drawing/2014/main" id="{3E3F9D37-CBA7-4062-9851-3E16EB3F9828}"/>
              </a:ext>
            </a:extLst>
          </p:cNvPr>
          <p:cNvSpPr txBox="1">
            <a:spLocks/>
          </p:cNvSpPr>
          <p:nvPr/>
        </p:nvSpPr>
        <p:spPr>
          <a:xfrm>
            <a:off x="986396" y="392700"/>
            <a:ext cx="943241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さんこう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6" name="タイトル 1">
            <a:extLst>
              <a:ext uri="{FF2B5EF4-FFF2-40B4-BE49-F238E27FC236}">
                <a16:creationId xmlns:a16="http://schemas.microsoft.com/office/drawing/2014/main" id="{CFEE3762-039F-4048-A9FD-9F5E4316D3CE}"/>
              </a:ext>
            </a:extLst>
          </p:cNvPr>
          <p:cNvSpPr txBox="1">
            <a:spLocks/>
          </p:cNvSpPr>
          <p:nvPr/>
        </p:nvSpPr>
        <p:spPr>
          <a:xfrm>
            <a:off x="4165762" y="452749"/>
            <a:ext cx="2249508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えきじょうかげんしょう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7" name="タイトル 1">
            <a:extLst>
              <a:ext uri="{FF2B5EF4-FFF2-40B4-BE49-F238E27FC236}">
                <a16:creationId xmlns:a16="http://schemas.microsoft.com/office/drawing/2014/main" id="{ED2EFD03-176A-429F-A355-203B24A1EC24}"/>
              </a:ext>
            </a:extLst>
          </p:cNvPr>
          <p:cNvSpPr txBox="1">
            <a:spLocks/>
          </p:cNvSpPr>
          <p:nvPr/>
        </p:nvSpPr>
        <p:spPr>
          <a:xfrm>
            <a:off x="6908026" y="452749"/>
            <a:ext cx="457201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8" name="タイトル 1">
            <a:extLst>
              <a:ext uri="{FF2B5EF4-FFF2-40B4-BE49-F238E27FC236}">
                <a16:creationId xmlns:a16="http://schemas.microsoft.com/office/drawing/2014/main" id="{14D90A86-32B9-4D4E-896D-9FE4A36A5025}"/>
              </a:ext>
            </a:extLst>
          </p:cNvPr>
          <p:cNvSpPr txBox="1">
            <a:spLocks/>
          </p:cNvSpPr>
          <p:nvPr/>
        </p:nvSpPr>
        <p:spPr>
          <a:xfrm>
            <a:off x="1581049" y="1503383"/>
            <a:ext cx="1751236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えきじょうかげんしょう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9" name="タイトル 1">
            <a:extLst>
              <a:ext uri="{FF2B5EF4-FFF2-40B4-BE49-F238E27FC236}">
                <a16:creationId xmlns:a16="http://schemas.microsoft.com/office/drawing/2014/main" id="{879AAE6A-CFF7-45C9-9E3F-D029FE2DAA9A}"/>
              </a:ext>
            </a:extLst>
          </p:cNvPr>
          <p:cNvSpPr txBox="1">
            <a:spLocks/>
          </p:cNvSpPr>
          <p:nvPr/>
        </p:nvSpPr>
        <p:spPr>
          <a:xfrm>
            <a:off x="3910311" y="1520967"/>
            <a:ext cx="471855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0" name="タイトル 1">
            <a:extLst>
              <a:ext uri="{FF2B5EF4-FFF2-40B4-BE49-F238E27FC236}">
                <a16:creationId xmlns:a16="http://schemas.microsoft.com/office/drawing/2014/main" id="{A6DD9F41-9DBA-4C7D-93EC-52BBB8AF8455}"/>
              </a:ext>
            </a:extLst>
          </p:cNvPr>
          <p:cNvSpPr txBox="1">
            <a:spLocks/>
          </p:cNvSpPr>
          <p:nvPr/>
        </p:nvSpPr>
        <p:spPr>
          <a:xfrm>
            <a:off x="4608263" y="1505798"/>
            <a:ext cx="516180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1" name="タイトル 1">
            <a:extLst>
              <a:ext uri="{FF2B5EF4-FFF2-40B4-BE49-F238E27FC236}">
                <a16:creationId xmlns:a16="http://schemas.microsoft.com/office/drawing/2014/main" id="{6FE5FF05-07B8-483D-8465-5BECBB52305A}"/>
              </a:ext>
            </a:extLst>
          </p:cNvPr>
          <p:cNvSpPr txBox="1">
            <a:spLocks/>
          </p:cNvSpPr>
          <p:nvPr/>
        </p:nvSpPr>
        <p:spPr>
          <a:xfrm>
            <a:off x="5305787" y="1517779"/>
            <a:ext cx="516180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ふく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2" name="タイトル 1">
            <a:extLst>
              <a:ext uri="{FF2B5EF4-FFF2-40B4-BE49-F238E27FC236}">
                <a16:creationId xmlns:a16="http://schemas.microsoft.com/office/drawing/2014/main" id="{4B631763-D426-4364-94E6-E461E7A3EF5B}"/>
              </a:ext>
            </a:extLst>
          </p:cNvPr>
          <p:cNvSpPr txBox="1">
            <a:spLocks/>
          </p:cNvSpPr>
          <p:nvPr/>
        </p:nvSpPr>
        <p:spPr>
          <a:xfrm>
            <a:off x="7083484" y="1471951"/>
            <a:ext cx="724361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じばん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3" name="タイトル 1">
            <a:extLst>
              <a:ext uri="{FF2B5EF4-FFF2-40B4-BE49-F238E27FC236}">
                <a16:creationId xmlns:a16="http://schemas.microsoft.com/office/drawing/2014/main" id="{5A84AAF1-9860-4F6F-A799-5A9B24FDF0D9}"/>
              </a:ext>
            </a:extLst>
          </p:cNvPr>
          <p:cNvSpPr txBox="1">
            <a:spLocks/>
          </p:cNvSpPr>
          <p:nvPr/>
        </p:nvSpPr>
        <p:spPr>
          <a:xfrm>
            <a:off x="6341208" y="1495278"/>
            <a:ext cx="516180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12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すな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4" name="タイトル 1">
            <a:extLst>
              <a:ext uri="{FF2B5EF4-FFF2-40B4-BE49-F238E27FC236}">
                <a16:creationId xmlns:a16="http://schemas.microsoft.com/office/drawing/2014/main" id="{13CB3DDC-D286-499D-82D0-1170F53BCECC}"/>
              </a:ext>
            </a:extLst>
          </p:cNvPr>
          <p:cNvSpPr txBox="1">
            <a:spLocks/>
          </p:cNvSpPr>
          <p:nvPr/>
        </p:nvSpPr>
        <p:spPr>
          <a:xfrm>
            <a:off x="8039099" y="1495919"/>
            <a:ext cx="457201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5" name="タイトル 1">
            <a:extLst>
              <a:ext uri="{FF2B5EF4-FFF2-40B4-BE49-F238E27FC236}">
                <a16:creationId xmlns:a16="http://schemas.microsoft.com/office/drawing/2014/main" id="{9AFD865B-B8A1-42B6-92BA-F5DC595E771A}"/>
              </a:ext>
            </a:extLst>
          </p:cNvPr>
          <p:cNvSpPr txBox="1">
            <a:spLocks/>
          </p:cNvSpPr>
          <p:nvPr/>
        </p:nvSpPr>
        <p:spPr>
          <a:xfrm>
            <a:off x="1556007" y="2246028"/>
            <a:ext cx="724361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じしん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6" name="タイトル 1">
            <a:extLst>
              <a:ext uri="{FF2B5EF4-FFF2-40B4-BE49-F238E27FC236}">
                <a16:creationId xmlns:a16="http://schemas.microsoft.com/office/drawing/2014/main" id="{42A24E0E-DB9C-4E37-B23E-7B7F060CD25F}"/>
              </a:ext>
            </a:extLst>
          </p:cNvPr>
          <p:cNvSpPr txBox="1">
            <a:spLocks/>
          </p:cNvSpPr>
          <p:nvPr/>
        </p:nvSpPr>
        <p:spPr>
          <a:xfrm>
            <a:off x="3195632" y="2246028"/>
            <a:ext cx="516180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7" name="タイトル 1">
            <a:extLst>
              <a:ext uri="{FF2B5EF4-FFF2-40B4-BE49-F238E27FC236}">
                <a16:creationId xmlns:a16="http://schemas.microsoft.com/office/drawing/2014/main" id="{8C44BA57-4521-46AF-B317-4B226649E5EB}"/>
              </a:ext>
            </a:extLst>
          </p:cNvPr>
          <p:cNvSpPr txBox="1">
            <a:spLocks/>
          </p:cNvSpPr>
          <p:nvPr/>
        </p:nvSpPr>
        <p:spPr>
          <a:xfrm>
            <a:off x="4298408" y="2241437"/>
            <a:ext cx="457201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8" name="タイトル 1">
            <a:extLst>
              <a:ext uri="{FF2B5EF4-FFF2-40B4-BE49-F238E27FC236}">
                <a16:creationId xmlns:a16="http://schemas.microsoft.com/office/drawing/2014/main" id="{ACB03A05-AA17-489D-9B1B-D2E2903884B2}"/>
              </a:ext>
            </a:extLst>
          </p:cNvPr>
          <p:cNvSpPr txBox="1">
            <a:spLocks/>
          </p:cNvSpPr>
          <p:nvPr/>
        </p:nvSpPr>
        <p:spPr>
          <a:xfrm>
            <a:off x="5290516" y="2241437"/>
            <a:ext cx="457201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9" name="タイトル 1">
            <a:extLst>
              <a:ext uri="{FF2B5EF4-FFF2-40B4-BE49-F238E27FC236}">
                <a16:creationId xmlns:a16="http://schemas.microsoft.com/office/drawing/2014/main" id="{6148E8DA-A2FA-411C-83F8-97F15588195E}"/>
              </a:ext>
            </a:extLst>
          </p:cNvPr>
          <p:cNvSpPr txBox="1">
            <a:spLocks/>
          </p:cNvSpPr>
          <p:nvPr/>
        </p:nvSpPr>
        <p:spPr>
          <a:xfrm>
            <a:off x="6642432" y="2246028"/>
            <a:ext cx="516180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とき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0" name="タイトル 1">
            <a:extLst>
              <a:ext uri="{FF2B5EF4-FFF2-40B4-BE49-F238E27FC236}">
                <a16:creationId xmlns:a16="http://schemas.microsoft.com/office/drawing/2014/main" id="{05D06F3E-705D-4C7C-9C8C-A7FF8BE874C8}"/>
              </a:ext>
            </a:extLst>
          </p:cNvPr>
          <p:cNvSpPr txBox="1">
            <a:spLocks/>
          </p:cNvSpPr>
          <p:nvPr/>
        </p:nvSpPr>
        <p:spPr>
          <a:xfrm>
            <a:off x="7394607" y="2240993"/>
            <a:ext cx="808616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はっせい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1" name="タイトル 1">
            <a:extLst>
              <a:ext uri="{FF2B5EF4-FFF2-40B4-BE49-F238E27FC236}">
                <a16:creationId xmlns:a16="http://schemas.microsoft.com/office/drawing/2014/main" id="{AAA01FA0-FA91-423F-B850-5B2F9E51C576}"/>
              </a:ext>
            </a:extLst>
          </p:cNvPr>
          <p:cNvSpPr txBox="1">
            <a:spLocks/>
          </p:cNvSpPr>
          <p:nvPr/>
        </p:nvSpPr>
        <p:spPr>
          <a:xfrm>
            <a:off x="940779" y="4922912"/>
            <a:ext cx="1123868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えきじょうかまえ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2" name="タイトル 1">
            <a:extLst>
              <a:ext uri="{FF2B5EF4-FFF2-40B4-BE49-F238E27FC236}">
                <a16:creationId xmlns:a16="http://schemas.microsoft.com/office/drawing/2014/main" id="{752B8BAE-83CC-4D6A-A3DA-01667881DD3A}"/>
              </a:ext>
            </a:extLst>
          </p:cNvPr>
          <p:cNvSpPr txBox="1">
            <a:spLocks/>
          </p:cNvSpPr>
          <p:nvPr/>
        </p:nvSpPr>
        <p:spPr>
          <a:xfrm>
            <a:off x="2046834" y="4934060"/>
            <a:ext cx="543451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じばん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3" name="タイトル 1">
            <a:extLst>
              <a:ext uri="{FF2B5EF4-FFF2-40B4-BE49-F238E27FC236}">
                <a16:creationId xmlns:a16="http://schemas.microsoft.com/office/drawing/2014/main" id="{7E697785-8994-4D81-BD73-5F14D5ED900F}"/>
              </a:ext>
            </a:extLst>
          </p:cNvPr>
          <p:cNvSpPr txBox="1">
            <a:spLocks/>
          </p:cNvSpPr>
          <p:nvPr/>
        </p:nvSpPr>
        <p:spPr>
          <a:xfrm>
            <a:off x="5625565" y="4939653"/>
            <a:ext cx="425292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とき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4" name="タイトル 1">
            <a:extLst>
              <a:ext uri="{FF2B5EF4-FFF2-40B4-BE49-F238E27FC236}">
                <a16:creationId xmlns:a16="http://schemas.microsoft.com/office/drawing/2014/main" id="{CB1CCBC7-EDB1-4D73-B2E7-617FDA6E3A58}"/>
              </a:ext>
            </a:extLst>
          </p:cNvPr>
          <p:cNvSpPr txBox="1">
            <a:spLocks/>
          </p:cNvSpPr>
          <p:nvPr/>
        </p:nvSpPr>
        <p:spPr>
          <a:xfrm>
            <a:off x="6113987" y="4939239"/>
            <a:ext cx="543451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じばん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5" name="タイトル 1">
            <a:extLst>
              <a:ext uri="{FF2B5EF4-FFF2-40B4-BE49-F238E27FC236}">
                <a16:creationId xmlns:a16="http://schemas.microsoft.com/office/drawing/2014/main" id="{98AE031D-33C0-4343-AD3E-AF153511000E}"/>
              </a:ext>
            </a:extLst>
          </p:cNvPr>
          <p:cNvSpPr txBox="1">
            <a:spLocks/>
          </p:cNvSpPr>
          <p:nvPr/>
        </p:nvSpPr>
        <p:spPr>
          <a:xfrm>
            <a:off x="8216266" y="4925510"/>
            <a:ext cx="958972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えきじょうか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6" name="タイトル 1">
            <a:extLst>
              <a:ext uri="{FF2B5EF4-FFF2-40B4-BE49-F238E27FC236}">
                <a16:creationId xmlns:a16="http://schemas.microsoft.com/office/drawing/2014/main" id="{B77CB1B6-73CD-4EDA-B128-F73494B53CF7}"/>
              </a:ext>
            </a:extLst>
          </p:cNvPr>
          <p:cNvSpPr txBox="1">
            <a:spLocks/>
          </p:cNvSpPr>
          <p:nvPr/>
        </p:nvSpPr>
        <p:spPr>
          <a:xfrm>
            <a:off x="9115159" y="4934060"/>
            <a:ext cx="643221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はっせい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7" name="タイトル 1">
            <a:extLst>
              <a:ext uri="{FF2B5EF4-FFF2-40B4-BE49-F238E27FC236}">
                <a16:creationId xmlns:a16="http://schemas.microsoft.com/office/drawing/2014/main" id="{B909448C-E4FB-471F-84A6-07CD1CA48312}"/>
              </a:ext>
            </a:extLst>
          </p:cNvPr>
          <p:cNvSpPr txBox="1">
            <a:spLocks/>
          </p:cNvSpPr>
          <p:nvPr/>
        </p:nvSpPr>
        <p:spPr>
          <a:xfrm>
            <a:off x="9943148" y="4936224"/>
            <a:ext cx="425292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8" name="タイトル 1">
            <a:extLst>
              <a:ext uri="{FF2B5EF4-FFF2-40B4-BE49-F238E27FC236}">
                <a16:creationId xmlns:a16="http://schemas.microsoft.com/office/drawing/2014/main" id="{41661BFD-3C77-417B-B1A8-D30E95330A23}"/>
              </a:ext>
            </a:extLst>
          </p:cNvPr>
          <p:cNvSpPr txBox="1">
            <a:spLocks/>
          </p:cNvSpPr>
          <p:nvPr/>
        </p:nvSpPr>
        <p:spPr>
          <a:xfrm>
            <a:off x="10408132" y="4922069"/>
            <a:ext cx="543451" cy="3737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じばん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0" name="タイトル 1">
            <a:extLst>
              <a:ext uri="{FF2B5EF4-FFF2-40B4-BE49-F238E27FC236}">
                <a16:creationId xmlns:a16="http://schemas.microsoft.com/office/drawing/2014/main" id="{2F67F2EB-74CE-4F4E-BAE0-E5E7D9CB63EE}"/>
              </a:ext>
            </a:extLst>
          </p:cNvPr>
          <p:cNvSpPr txBox="1">
            <a:spLocks/>
          </p:cNvSpPr>
          <p:nvPr/>
        </p:nvSpPr>
        <p:spPr>
          <a:xfrm>
            <a:off x="789565" y="5338705"/>
            <a:ext cx="495429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すな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1" name="タイトル 1">
            <a:extLst>
              <a:ext uri="{FF2B5EF4-FFF2-40B4-BE49-F238E27FC236}">
                <a16:creationId xmlns:a16="http://schemas.microsoft.com/office/drawing/2014/main" id="{4BFDF96C-524A-4509-AA2D-B50BA60D7828}"/>
              </a:ext>
            </a:extLst>
          </p:cNvPr>
          <p:cNvSpPr txBox="1">
            <a:spLocks/>
          </p:cNvSpPr>
          <p:nvPr/>
        </p:nvSpPr>
        <p:spPr>
          <a:xfrm>
            <a:off x="1197086" y="5336001"/>
            <a:ext cx="495429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つぶ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3" name="タイトル 1">
            <a:extLst>
              <a:ext uri="{FF2B5EF4-FFF2-40B4-BE49-F238E27FC236}">
                <a16:creationId xmlns:a16="http://schemas.microsoft.com/office/drawing/2014/main" id="{80F1BAC0-F6E4-4013-967A-B809FBD3F854}"/>
              </a:ext>
            </a:extLst>
          </p:cNvPr>
          <p:cNvSpPr txBox="1">
            <a:spLocks/>
          </p:cNvSpPr>
          <p:nvPr/>
        </p:nvSpPr>
        <p:spPr>
          <a:xfrm>
            <a:off x="2257418" y="5338704"/>
            <a:ext cx="495429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4" name="タイトル 1">
            <a:extLst>
              <a:ext uri="{FF2B5EF4-FFF2-40B4-BE49-F238E27FC236}">
                <a16:creationId xmlns:a16="http://schemas.microsoft.com/office/drawing/2014/main" id="{171DD03F-69C5-45DD-8554-21FEBAD3A759}"/>
              </a:ext>
            </a:extLst>
          </p:cNvPr>
          <p:cNvSpPr txBox="1">
            <a:spLocks/>
          </p:cNvSpPr>
          <p:nvPr/>
        </p:nvSpPr>
        <p:spPr>
          <a:xfrm>
            <a:off x="2664939" y="5326887"/>
            <a:ext cx="495429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" name="タイトル 1">
            <a:extLst>
              <a:ext uri="{FF2B5EF4-FFF2-40B4-BE49-F238E27FC236}">
                <a16:creationId xmlns:a16="http://schemas.microsoft.com/office/drawing/2014/main" id="{5F2875FB-8C09-482D-A647-2DDEC3D883B3}"/>
              </a:ext>
            </a:extLst>
          </p:cNvPr>
          <p:cNvSpPr txBox="1">
            <a:spLocks/>
          </p:cNvSpPr>
          <p:nvPr/>
        </p:nvSpPr>
        <p:spPr>
          <a:xfrm>
            <a:off x="3292049" y="5336001"/>
            <a:ext cx="495429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6" name="タイトル 1">
            <a:extLst>
              <a:ext uri="{FF2B5EF4-FFF2-40B4-BE49-F238E27FC236}">
                <a16:creationId xmlns:a16="http://schemas.microsoft.com/office/drawing/2014/main" id="{50AAB1A4-478B-400A-BD50-BC32DA125598}"/>
              </a:ext>
            </a:extLst>
          </p:cNvPr>
          <p:cNvSpPr txBox="1">
            <a:spLocks/>
          </p:cNvSpPr>
          <p:nvPr/>
        </p:nvSpPr>
        <p:spPr>
          <a:xfrm>
            <a:off x="2714788" y="5707792"/>
            <a:ext cx="495429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すきま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7" name="タイトル 1">
            <a:extLst>
              <a:ext uri="{FF2B5EF4-FFF2-40B4-BE49-F238E27FC236}">
                <a16:creationId xmlns:a16="http://schemas.microsoft.com/office/drawing/2014/main" id="{05E7A01D-C9E3-4455-A3E2-C0912A3A22A7}"/>
              </a:ext>
            </a:extLst>
          </p:cNvPr>
          <p:cNvSpPr txBox="1">
            <a:spLocks/>
          </p:cNvSpPr>
          <p:nvPr/>
        </p:nvSpPr>
        <p:spPr>
          <a:xfrm>
            <a:off x="3180622" y="5713394"/>
            <a:ext cx="495429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8" name="タイトル 1">
            <a:extLst>
              <a:ext uri="{FF2B5EF4-FFF2-40B4-BE49-F238E27FC236}">
                <a16:creationId xmlns:a16="http://schemas.microsoft.com/office/drawing/2014/main" id="{11C37FF7-1A35-4A04-A74D-404ACB1A1AAA}"/>
              </a:ext>
            </a:extLst>
          </p:cNvPr>
          <p:cNvSpPr txBox="1">
            <a:spLocks/>
          </p:cNvSpPr>
          <p:nvPr/>
        </p:nvSpPr>
        <p:spPr>
          <a:xfrm>
            <a:off x="1041209" y="6064930"/>
            <a:ext cx="495429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9" name="タイトル 1">
            <a:extLst>
              <a:ext uri="{FF2B5EF4-FFF2-40B4-BE49-F238E27FC236}">
                <a16:creationId xmlns:a16="http://schemas.microsoft.com/office/drawing/2014/main" id="{43D14ED5-95C0-45C1-9869-45324A7CB2A3}"/>
              </a:ext>
            </a:extLst>
          </p:cNvPr>
          <p:cNvSpPr txBox="1">
            <a:spLocks/>
          </p:cNvSpPr>
          <p:nvPr/>
        </p:nvSpPr>
        <p:spPr>
          <a:xfrm>
            <a:off x="4528028" y="5317048"/>
            <a:ext cx="495429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じしん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0" name="タイトル 1">
            <a:extLst>
              <a:ext uri="{FF2B5EF4-FFF2-40B4-BE49-F238E27FC236}">
                <a16:creationId xmlns:a16="http://schemas.microsoft.com/office/drawing/2014/main" id="{E0A89019-59F0-4652-BD7D-D218FEEB17CE}"/>
              </a:ext>
            </a:extLst>
          </p:cNvPr>
          <p:cNvSpPr txBox="1">
            <a:spLocks/>
          </p:cNvSpPr>
          <p:nvPr/>
        </p:nvSpPr>
        <p:spPr>
          <a:xfrm>
            <a:off x="5473983" y="5317048"/>
            <a:ext cx="640004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しんどう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1" name="タイトル 1">
            <a:extLst>
              <a:ext uri="{FF2B5EF4-FFF2-40B4-BE49-F238E27FC236}">
                <a16:creationId xmlns:a16="http://schemas.microsoft.com/office/drawing/2014/main" id="{14B9BCBF-7BDD-4FBD-A398-FF0ACBD7D940}"/>
              </a:ext>
            </a:extLst>
          </p:cNvPr>
          <p:cNvSpPr txBox="1">
            <a:spLocks/>
          </p:cNvSpPr>
          <p:nvPr/>
        </p:nvSpPr>
        <p:spPr>
          <a:xfrm>
            <a:off x="6660311" y="5317047"/>
            <a:ext cx="495429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すな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2" name="タイトル 1">
            <a:extLst>
              <a:ext uri="{FF2B5EF4-FFF2-40B4-BE49-F238E27FC236}">
                <a16:creationId xmlns:a16="http://schemas.microsoft.com/office/drawing/2014/main" id="{1791C90B-30D8-4DDF-8FBA-D73EF7F8C414}"/>
              </a:ext>
            </a:extLst>
          </p:cNvPr>
          <p:cNvSpPr txBox="1">
            <a:spLocks/>
          </p:cNvSpPr>
          <p:nvPr/>
        </p:nvSpPr>
        <p:spPr>
          <a:xfrm>
            <a:off x="4627494" y="5698477"/>
            <a:ext cx="495429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つぶ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3" name="タイトル 1">
            <a:extLst>
              <a:ext uri="{FF2B5EF4-FFF2-40B4-BE49-F238E27FC236}">
                <a16:creationId xmlns:a16="http://schemas.microsoft.com/office/drawing/2014/main" id="{2A522E6C-B945-4993-A23D-51DE5DA94A1B}"/>
              </a:ext>
            </a:extLst>
          </p:cNvPr>
          <p:cNvSpPr txBox="1">
            <a:spLocks/>
          </p:cNvSpPr>
          <p:nvPr/>
        </p:nvSpPr>
        <p:spPr>
          <a:xfrm>
            <a:off x="6660709" y="5694298"/>
            <a:ext cx="495429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4" name="タイトル 1">
            <a:extLst>
              <a:ext uri="{FF2B5EF4-FFF2-40B4-BE49-F238E27FC236}">
                <a16:creationId xmlns:a16="http://schemas.microsoft.com/office/drawing/2014/main" id="{42AE87F0-5E53-4EE6-95DE-182CC9D3A29E}"/>
              </a:ext>
            </a:extLst>
          </p:cNvPr>
          <p:cNvSpPr txBox="1">
            <a:spLocks/>
          </p:cNvSpPr>
          <p:nvPr/>
        </p:nvSpPr>
        <p:spPr>
          <a:xfrm>
            <a:off x="4439990" y="6051839"/>
            <a:ext cx="495429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5" name="タイトル 1">
            <a:extLst>
              <a:ext uri="{FF2B5EF4-FFF2-40B4-BE49-F238E27FC236}">
                <a16:creationId xmlns:a16="http://schemas.microsoft.com/office/drawing/2014/main" id="{6B1D9CE7-1434-46ED-B81E-822C69D4CD44}"/>
              </a:ext>
            </a:extLst>
          </p:cNvPr>
          <p:cNvSpPr txBox="1">
            <a:spLocks/>
          </p:cNvSpPr>
          <p:nvPr/>
        </p:nvSpPr>
        <p:spPr>
          <a:xfrm>
            <a:off x="5409879" y="6064930"/>
            <a:ext cx="851511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うたい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6" name="タイトル 1">
            <a:extLst>
              <a:ext uri="{FF2B5EF4-FFF2-40B4-BE49-F238E27FC236}">
                <a16:creationId xmlns:a16="http://schemas.microsoft.com/office/drawing/2014/main" id="{BB39C587-BD67-4ADE-BDF7-1D4D12FBD8B8}"/>
              </a:ext>
            </a:extLst>
          </p:cNvPr>
          <p:cNvSpPr txBox="1">
            <a:spLocks/>
          </p:cNvSpPr>
          <p:nvPr/>
        </p:nvSpPr>
        <p:spPr>
          <a:xfrm>
            <a:off x="8165540" y="5317102"/>
            <a:ext cx="627054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すい</a:t>
            </a:r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めん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7" name="タイトル 1">
            <a:extLst>
              <a:ext uri="{FF2B5EF4-FFF2-40B4-BE49-F238E27FC236}">
                <a16:creationId xmlns:a16="http://schemas.microsoft.com/office/drawing/2014/main" id="{0D528DB4-AE4D-4156-8791-AE6E83CC1B0A}"/>
              </a:ext>
            </a:extLst>
          </p:cNvPr>
          <p:cNvSpPr txBox="1">
            <a:spLocks/>
          </p:cNvSpPr>
          <p:nvPr/>
        </p:nvSpPr>
        <p:spPr>
          <a:xfrm>
            <a:off x="8705081" y="5326887"/>
            <a:ext cx="775775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ひょうめん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8" name="タイトル 1">
            <a:extLst>
              <a:ext uri="{FF2B5EF4-FFF2-40B4-BE49-F238E27FC236}">
                <a16:creationId xmlns:a16="http://schemas.microsoft.com/office/drawing/2014/main" id="{62556D0D-8D99-4958-ABDE-F15FABD04F13}"/>
              </a:ext>
            </a:extLst>
          </p:cNvPr>
          <p:cNvSpPr txBox="1">
            <a:spLocks/>
          </p:cNvSpPr>
          <p:nvPr/>
        </p:nvSpPr>
        <p:spPr>
          <a:xfrm>
            <a:off x="10168095" y="5336001"/>
            <a:ext cx="543452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しず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9" name="タイトル 1">
            <a:extLst>
              <a:ext uri="{FF2B5EF4-FFF2-40B4-BE49-F238E27FC236}">
                <a16:creationId xmlns:a16="http://schemas.microsoft.com/office/drawing/2014/main" id="{6C1F81A3-9B51-4435-B359-931B0C22FE97}"/>
              </a:ext>
            </a:extLst>
          </p:cNvPr>
          <p:cNvSpPr txBox="1">
            <a:spLocks/>
          </p:cNvSpPr>
          <p:nvPr/>
        </p:nvSpPr>
        <p:spPr>
          <a:xfrm>
            <a:off x="9751559" y="5333837"/>
            <a:ext cx="495429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すな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0" name="タイトル 1">
            <a:extLst>
              <a:ext uri="{FF2B5EF4-FFF2-40B4-BE49-F238E27FC236}">
                <a16:creationId xmlns:a16="http://schemas.microsoft.com/office/drawing/2014/main" id="{E3053ECB-FAC0-4E2D-AC89-41BFEE8B82F1}"/>
              </a:ext>
            </a:extLst>
          </p:cNvPr>
          <p:cNvSpPr txBox="1">
            <a:spLocks/>
          </p:cNvSpPr>
          <p:nvPr/>
        </p:nvSpPr>
        <p:spPr>
          <a:xfrm>
            <a:off x="9390358" y="5345916"/>
            <a:ext cx="495429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1" name="タイトル 1">
            <a:extLst>
              <a:ext uri="{FF2B5EF4-FFF2-40B4-BE49-F238E27FC236}">
                <a16:creationId xmlns:a16="http://schemas.microsoft.com/office/drawing/2014/main" id="{2C2DBA62-8A36-4FBF-9BBC-C520F1C8D988}"/>
              </a:ext>
            </a:extLst>
          </p:cNvPr>
          <p:cNvSpPr txBox="1">
            <a:spLocks/>
          </p:cNvSpPr>
          <p:nvPr/>
        </p:nvSpPr>
        <p:spPr>
          <a:xfrm>
            <a:off x="8206441" y="5707792"/>
            <a:ext cx="495429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じばん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2" name="タイトル 1">
            <a:extLst>
              <a:ext uri="{FF2B5EF4-FFF2-40B4-BE49-F238E27FC236}">
                <a16:creationId xmlns:a16="http://schemas.microsoft.com/office/drawing/2014/main" id="{9061B7C5-FBFA-4398-89C9-5B0BCC9432FD}"/>
              </a:ext>
            </a:extLst>
          </p:cNvPr>
          <p:cNvSpPr txBox="1">
            <a:spLocks/>
          </p:cNvSpPr>
          <p:nvPr/>
        </p:nvSpPr>
        <p:spPr>
          <a:xfrm>
            <a:off x="8710717" y="5707609"/>
            <a:ext cx="1018343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えきじょうかまえ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3" name="タイトル 1">
            <a:extLst>
              <a:ext uri="{FF2B5EF4-FFF2-40B4-BE49-F238E27FC236}">
                <a16:creationId xmlns:a16="http://schemas.microsoft.com/office/drawing/2014/main" id="{FFD3872F-FBA8-4AEE-AC1A-20794470C970}"/>
              </a:ext>
            </a:extLst>
          </p:cNvPr>
          <p:cNvSpPr txBox="1">
            <a:spLocks/>
          </p:cNvSpPr>
          <p:nvPr/>
        </p:nvSpPr>
        <p:spPr>
          <a:xfrm>
            <a:off x="10155794" y="5707609"/>
            <a:ext cx="495429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4" name="タイトル 1">
            <a:extLst>
              <a:ext uri="{FF2B5EF4-FFF2-40B4-BE49-F238E27FC236}">
                <a16:creationId xmlns:a16="http://schemas.microsoft.com/office/drawing/2014/main" id="{EE5A1806-9FD4-4F64-93AA-4E7248865004}"/>
              </a:ext>
            </a:extLst>
          </p:cNvPr>
          <p:cNvSpPr txBox="1">
            <a:spLocks/>
          </p:cNvSpPr>
          <p:nvPr/>
        </p:nvSpPr>
        <p:spPr>
          <a:xfrm>
            <a:off x="10605678" y="5700976"/>
            <a:ext cx="495429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5" name="タイトル 1">
            <a:extLst>
              <a:ext uri="{FF2B5EF4-FFF2-40B4-BE49-F238E27FC236}">
                <a16:creationId xmlns:a16="http://schemas.microsoft.com/office/drawing/2014/main" id="{00F9CCAD-CFE4-4B10-9839-B4EAC62FD153}"/>
              </a:ext>
            </a:extLst>
          </p:cNvPr>
          <p:cNvSpPr txBox="1">
            <a:spLocks/>
          </p:cNvSpPr>
          <p:nvPr/>
        </p:nvSpPr>
        <p:spPr>
          <a:xfrm>
            <a:off x="8689403" y="6076796"/>
            <a:ext cx="851511" cy="242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うたい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2502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407</Words>
  <Application>Microsoft Office PowerPoint</Application>
  <PresentationFormat>ワイド画面</PresentationFormat>
  <Paragraphs>174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HG丸ｺﾞｼｯｸM-PRO</vt:lpstr>
      <vt:lpstr>游ゴシック</vt:lpstr>
      <vt:lpstr>游ゴシック Light</vt:lpstr>
      <vt:lpstr>Arial</vt:lpstr>
      <vt:lpstr>Office テーマ</vt:lpstr>
      <vt:lpstr>液状化実験装置のつくりかた</vt:lpstr>
      <vt:lpstr>材料</vt:lpstr>
      <vt:lpstr>①　砂に水を入れてまぜる</vt:lpstr>
      <vt:lpstr>②　砂を平らにならす</vt:lpstr>
      <vt:lpstr>PowerPoint プレゼンテーション</vt:lpstr>
      <vt:lpstr>③　置物をならべる</vt:lpstr>
      <vt:lpstr>完成！</vt:lpstr>
      <vt:lpstr>（参考）どうして液状化現象は起こる？</vt:lpstr>
    </vt:vector>
  </TitlesOfParts>
  <Company>新潟県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液状化実験装置のつくりかた</dc:title>
  <dc:creator>新潟県</dc:creator>
  <cp:lastModifiedBy>新潟県</cp:lastModifiedBy>
  <cp:revision>88</cp:revision>
  <cp:lastPrinted>2023-07-28T01:55:15Z</cp:lastPrinted>
  <dcterms:created xsi:type="dcterms:W3CDTF">2019-06-19T02:48:37Z</dcterms:created>
  <dcterms:modified xsi:type="dcterms:W3CDTF">2025-07-08T06:37:47Z</dcterms:modified>
</cp:coreProperties>
</file>