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6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2608ECE-1CA9-F4D3-0962-CD018820F058}"/>
              </a:ext>
            </a:extLst>
          </p:cNvPr>
          <p:cNvSpPr txBox="1">
            <a:spLocks/>
          </p:cNvSpPr>
          <p:nvPr userDrawn="1"/>
        </p:nvSpPr>
        <p:spPr>
          <a:xfrm>
            <a:off x="48923" y="-11852"/>
            <a:ext cx="4904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令和８年度新潟県職員採用試験　自己</a:t>
            </a:r>
            <a:r>
              <a:rPr kumimoji="1" lang="en-US" altLang="ja-JP" sz="16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PR</a:t>
            </a:r>
            <a:r>
              <a:rPr kumimoji="1" lang="ja-JP" altLang="en-US" sz="16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シート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4DD1CC7-0B2E-0809-F201-C6AF26EB073A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901547443"/>
              </p:ext>
            </p:extLst>
          </p:nvPr>
        </p:nvGraphicFramePr>
        <p:xfrm>
          <a:off x="5048447" y="71016"/>
          <a:ext cx="4841965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8399">
                  <a:extLst>
                    <a:ext uri="{9D8B030D-6E8A-4147-A177-3AD203B41FA5}">
                      <a16:colId xmlns:a16="http://schemas.microsoft.com/office/drawing/2014/main" val="3324069239"/>
                    </a:ext>
                  </a:extLst>
                </a:gridCol>
                <a:gridCol w="800028">
                  <a:extLst>
                    <a:ext uri="{9D8B030D-6E8A-4147-A177-3AD203B41FA5}">
                      <a16:colId xmlns:a16="http://schemas.microsoft.com/office/drawing/2014/main" val="2845171673"/>
                    </a:ext>
                  </a:extLst>
                </a:gridCol>
                <a:gridCol w="1456769">
                  <a:extLst>
                    <a:ext uri="{9D8B030D-6E8A-4147-A177-3AD203B41FA5}">
                      <a16:colId xmlns:a16="http://schemas.microsoft.com/office/drawing/2014/main" val="2459255679"/>
                    </a:ext>
                  </a:extLst>
                </a:gridCol>
                <a:gridCol w="1456769">
                  <a:extLst>
                    <a:ext uri="{9D8B030D-6E8A-4147-A177-3AD203B41FA5}">
                      <a16:colId xmlns:a16="http://schemas.microsoft.com/office/drawing/2014/main" val="479380730"/>
                    </a:ext>
                  </a:extLst>
                </a:gridCol>
              </a:tblGrid>
              <a:tr h="1862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試験職種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受験番号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氏名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フリガナ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95590"/>
                  </a:ext>
                </a:extLst>
              </a:tr>
              <a:tr h="197930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774995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F763DD4-C714-E8B7-128C-B0034CFC799B}"/>
              </a:ext>
            </a:extLst>
          </p:cNvPr>
          <p:cNvSpPr txBox="1">
            <a:spLocks/>
          </p:cNvSpPr>
          <p:nvPr userDrawn="1"/>
        </p:nvSpPr>
        <p:spPr>
          <a:xfrm>
            <a:off x="48923" y="282720"/>
            <a:ext cx="4937414" cy="24622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提出方法：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PDF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に変換し、受験申込時に電子申請システムに添付して提出すること</a:t>
            </a:r>
          </a:p>
        </p:txBody>
      </p:sp>
    </p:spTree>
    <p:extLst>
      <p:ext uri="{BB962C8B-B14F-4D97-AF65-F5344CB8AC3E}">
        <p14:creationId xmlns:p14="http://schemas.microsoft.com/office/powerpoint/2010/main" val="1391544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40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80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93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77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69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646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48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398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943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03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598042-943D-49AB-A9C1-359C635C9DB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23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3DB1E73-98AF-1BFC-BD58-8EEF598B7C1A}"/>
              </a:ext>
            </a:extLst>
          </p:cNvPr>
          <p:cNvSpPr txBox="1"/>
          <p:nvPr/>
        </p:nvSpPr>
        <p:spPr>
          <a:xfrm>
            <a:off x="5099050" y="298450"/>
            <a:ext cx="10350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（入力してください）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FF477BD-DB43-407E-2A83-AFE6D435E30D}"/>
              </a:ext>
            </a:extLst>
          </p:cNvPr>
          <p:cNvSpPr txBox="1"/>
          <p:nvPr/>
        </p:nvSpPr>
        <p:spPr>
          <a:xfrm>
            <a:off x="7200900" y="298450"/>
            <a:ext cx="10350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（入力してください）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26B5774-510F-AE20-02CC-E7208396CC80}"/>
              </a:ext>
            </a:extLst>
          </p:cNvPr>
          <p:cNvSpPr txBox="1"/>
          <p:nvPr/>
        </p:nvSpPr>
        <p:spPr>
          <a:xfrm>
            <a:off x="8693150" y="298450"/>
            <a:ext cx="10350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（入力してください）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E23598E-DC99-B788-3505-2DD878C1AF96}"/>
              </a:ext>
            </a:extLst>
          </p:cNvPr>
          <p:cNvSpPr txBox="1"/>
          <p:nvPr/>
        </p:nvSpPr>
        <p:spPr>
          <a:xfrm>
            <a:off x="1091884" y="1913200"/>
            <a:ext cx="8014331" cy="30315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400" dirty="0"/>
              <a:t>【</a:t>
            </a:r>
            <a:r>
              <a:rPr kumimoji="1" lang="ja-JP" altLang="en-US" sz="1400" dirty="0"/>
              <a:t>シート作成の注意事項</a:t>
            </a:r>
            <a:r>
              <a:rPr kumimoji="1" lang="en-US" altLang="ja-JP" sz="1400" dirty="0"/>
              <a:t>】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本欄は削除して提出すること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受験番号欄は記入不要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en-US" altLang="ja-JP" sz="1400" dirty="0">
                <a:latin typeface="+mn-ea"/>
              </a:rPr>
              <a:t>PowerPoint</a:t>
            </a:r>
            <a:r>
              <a:rPr kumimoji="1" lang="ja-JP" altLang="en-US" sz="1400" dirty="0"/>
              <a:t>又は手書きで作成すること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シートは１枚以内で、スライドのサイズは変更不可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文字の大きさ・フォント・レイアウトは自由で、必要に応じて写真や図も掲載してよい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カラー表示を前提に作成すること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面接時に本シートを用いて２分間のプレゼンテーションを行うことを意識して作成すること</a:t>
            </a:r>
            <a:br>
              <a:rPr kumimoji="1" lang="en-US" altLang="ja-JP" sz="1400" dirty="0"/>
            </a:br>
            <a:r>
              <a:rPr kumimoji="1" lang="ja-JP" altLang="en-US" sz="1400" dirty="0"/>
              <a:t>＊面接時は、持参したシートの写しを面接室へ持ち込み可能</a:t>
            </a:r>
          </a:p>
          <a:p>
            <a:pPr>
              <a:spcBef>
                <a:spcPts val="600"/>
              </a:spcBef>
            </a:pPr>
            <a:endParaRPr kumimoji="1" lang="en-US" altLang="ja-JP" sz="600" dirty="0"/>
          </a:p>
          <a:p>
            <a:pPr algn="ctr">
              <a:spcBef>
                <a:spcPts val="600"/>
              </a:spcBef>
            </a:pPr>
            <a:r>
              <a:rPr kumimoji="1" lang="ja-JP" altLang="en-US" sz="1400" b="1" u="sng" dirty="0"/>
              <a:t>◎シートの作成に当たっては、自分自身の経験や考えから具体的に記載してください。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53229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138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 UI</vt:lpstr>
      <vt:lpstr>Aptos</vt:lpstr>
      <vt:lpstr>Aptos Display</vt:lpstr>
      <vt:lpstr>Arial</vt:lpstr>
      <vt:lpstr>Office テーマ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新潟県</dc:creator>
  <cp:lastModifiedBy>新潟県</cp:lastModifiedBy>
  <cp:revision>8</cp:revision>
  <cp:lastPrinted>2026-02-09T10:35:28Z</cp:lastPrinted>
  <dcterms:created xsi:type="dcterms:W3CDTF">2026-01-20T23:12:39Z</dcterms:created>
  <dcterms:modified xsi:type="dcterms:W3CDTF">2026-02-18T05:19:06Z</dcterms:modified>
</cp:coreProperties>
</file>