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>
        <p:scale>
          <a:sx n="100" d="100"/>
          <a:sy n="100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4" tIns="47838" rIns="95674" bIns="47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74" tIns="47838" rIns="95674" bIns="47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F196F-DC5C-CECC-2BF5-2F47C01B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95CF8444-610C-D97B-1D22-1052D1D8E014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総合土木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4C90A36-7E34-34A0-AF4B-DB5D9B8200D4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D23FA1D8-16A9-3B4D-92DB-01745CC81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830851"/>
              </p:ext>
            </p:extLst>
          </p:nvPr>
        </p:nvGraphicFramePr>
        <p:xfrm>
          <a:off x="203590" y="3503390"/>
          <a:ext cx="6527410" cy="6264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231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941538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F42C2867-E8D9-D8D7-2F6E-E0FFB386E7F6}"/>
              </a:ext>
            </a:extLst>
          </p:cNvPr>
          <p:cNvSpPr txBox="1">
            <a:spLocks/>
          </p:cNvSpPr>
          <p:nvPr/>
        </p:nvSpPr>
        <p:spPr>
          <a:xfrm>
            <a:off x="9267" y="2778582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055662A3-D7D8-E2AE-11B2-C5ECA38266F6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1ACF8ED-7A2B-0972-15B9-D4BBD608FEC1}"/>
              </a:ext>
            </a:extLst>
          </p:cNvPr>
          <p:cNvGraphicFramePr>
            <a:graphicFrameLocks noGrp="1"/>
          </p:cNvGraphicFramePr>
          <p:nvPr/>
        </p:nvGraphicFramePr>
        <p:xfrm>
          <a:off x="404975" y="1412255"/>
          <a:ext cx="612463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463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①地形、地質、土質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②構造、材料　　□ ③測量　　□ ④水理・水文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海岸、港湾、空港　　□ ⑥河川、砂防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⑦施工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道路　　　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⑨環境、衛生、下水道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⑩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ダム、ため池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⑪かんがい排水　□⑫農村計画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⑬農道、</a:t>
                      </a:r>
                      <a:r>
                        <a:rPr kumimoji="1" lang="ja-JP" altLang="en-US" sz="1200" dirty="0" err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場整備　　　□ ⑭都市及び都市計画、交通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⑮その他（　　　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A9DB05B4-5F65-E72B-0982-1D86498BA886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7928520-96F6-7215-E664-939B85A43450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1E9A0164-CDF9-2212-8547-B7F33E0C0267}"/>
              </a:ext>
            </a:extLst>
          </p:cNvPr>
          <p:cNvSpPr txBox="1">
            <a:spLocks/>
          </p:cNvSpPr>
          <p:nvPr/>
        </p:nvSpPr>
        <p:spPr>
          <a:xfrm>
            <a:off x="5103585" y="13016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95CF904-C3B2-9C19-8E8B-4D4F72E8C7B0}"/>
              </a:ext>
            </a:extLst>
          </p:cNvPr>
          <p:cNvSpPr/>
          <p:nvPr/>
        </p:nvSpPr>
        <p:spPr>
          <a:xfrm>
            <a:off x="5917292" y="3406078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0A0998-C8D2-FC99-079E-E7D33543BF2C}"/>
              </a:ext>
            </a:extLst>
          </p:cNvPr>
          <p:cNvSpPr txBox="1"/>
          <p:nvPr/>
        </p:nvSpPr>
        <p:spPr>
          <a:xfrm>
            <a:off x="2326653" y="162412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58EF516-E257-1FF7-4B3A-2355929A3E5F}"/>
              </a:ext>
            </a:extLst>
          </p:cNvPr>
          <p:cNvSpPr txBox="1"/>
          <p:nvPr/>
        </p:nvSpPr>
        <p:spPr>
          <a:xfrm>
            <a:off x="408657" y="1819032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13AE724-A102-8A1A-4CD8-3A18B4F834C9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4C68147-7E86-7613-9EDB-9B630DBC3EEE}"/>
              </a:ext>
            </a:extLst>
          </p:cNvPr>
          <p:cNvSpPr txBox="1"/>
          <p:nvPr/>
        </p:nvSpPr>
        <p:spPr>
          <a:xfrm>
            <a:off x="3805392" y="162412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BC0241E-0103-ED42-3D33-9BDE77C3B66A}"/>
              </a:ext>
            </a:extLst>
          </p:cNvPr>
          <p:cNvSpPr txBox="1"/>
          <p:nvPr/>
        </p:nvSpPr>
        <p:spPr>
          <a:xfrm>
            <a:off x="5042407" y="3880697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16" name="メモ 2">
            <a:extLst>
              <a:ext uri="{FF2B5EF4-FFF2-40B4-BE49-F238E27FC236}">
                <a16:creationId xmlns:a16="http://schemas.microsoft.com/office/drawing/2014/main" id="{CBFFCC00-0D23-6442-1B03-CF4337CA273F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655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CD3D4-EA98-36AD-082B-5B6A5BBDA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86BB996B-A960-6FD5-2584-54DEFD97649A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AA9D2B47-5E02-553D-3CDC-483138422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179619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976F0365-5956-2BD7-3B82-2B53A69933BE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総合土木　専門性確認シート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9AD6AF7-EB66-8678-399D-054302FD7DB1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A33A59-3963-C0C2-D379-8F3BEF8D950A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</p:spTree>
    <p:extLst>
      <p:ext uri="{BB962C8B-B14F-4D97-AF65-F5344CB8AC3E}">
        <p14:creationId xmlns:p14="http://schemas.microsoft.com/office/powerpoint/2010/main" val="102996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5F5B6-E44B-3A4D-E547-2B0E418D0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93C67CDE-728A-D380-6CEF-11733934EECB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総合土木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93B0CFFC-E9A1-2337-9555-FAF042A09CC6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B14F238-97FA-B81A-9E4E-3DDD4185B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567791"/>
              </p:ext>
            </p:extLst>
          </p:nvPr>
        </p:nvGraphicFramePr>
        <p:xfrm>
          <a:off x="203590" y="3503390"/>
          <a:ext cx="6527410" cy="6264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231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941538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BFA942CE-1260-F2F7-EF40-E6DF18239324}"/>
              </a:ext>
            </a:extLst>
          </p:cNvPr>
          <p:cNvSpPr txBox="1">
            <a:spLocks/>
          </p:cNvSpPr>
          <p:nvPr/>
        </p:nvSpPr>
        <p:spPr>
          <a:xfrm>
            <a:off x="9267" y="2778582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9E902620-01DD-ACAD-0750-BB8A249578AF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B5E4C954-0D89-E3DA-68F6-BB7AF6321359}"/>
              </a:ext>
            </a:extLst>
          </p:cNvPr>
          <p:cNvGraphicFramePr>
            <a:graphicFrameLocks noGrp="1"/>
          </p:cNvGraphicFramePr>
          <p:nvPr/>
        </p:nvGraphicFramePr>
        <p:xfrm>
          <a:off x="404975" y="1412255"/>
          <a:ext cx="612463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463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①地形、地質、土質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②構造、材料　　□ ③測量　　□ ④水理・水文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海岸、港湾、空港　　□ ⑥河川、砂防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⑦施工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道路　　　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⑨環境、衛生、下水道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⑩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ダム、ため池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⑪かんがい排水　□⑫農村計画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⑬農道、</a:t>
                      </a:r>
                      <a:r>
                        <a:rPr kumimoji="1" lang="ja-JP" altLang="en-US" sz="1200" dirty="0" err="1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場整備　　　□ ⑭都市及び都市計画、交通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⑮その他（　　　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FCE4FAE3-8421-7D40-3DA5-ED2A2333EA5C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009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53BCA-A16D-5400-98FF-BD51C0E8B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C4CC58A-7322-9024-B91E-3688F74ADBD6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E4B663D9-5B50-E312-348D-6988E63CD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84154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8E42EDDD-5F75-E521-2381-DE25CBD8282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総合土木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2670165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984</TotalTime>
  <Words>778</Words>
  <Application>Microsoft Office PowerPoint</Application>
  <PresentationFormat>A4 210 x 297 mm</PresentationFormat>
  <Paragraphs>77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84</cp:revision>
  <cp:lastPrinted>2025-09-11T00:38:20Z</cp:lastPrinted>
  <dcterms:created xsi:type="dcterms:W3CDTF">2022-02-03T02:40:13Z</dcterms:created>
  <dcterms:modified xsi:type="dcterms:W3CDTF">2026-02-18T06:46:41Z</dcterms:modified>
</cp:coreProperties>
</file>