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6858000" cy="9906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>
        <p:scale>
          <a:sx n="100" d="100"/>
          <a:sy n="100" d="100"/>
        </p:scale>
        <p:origin x="26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095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095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5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1" tIns="49522" rIns="99041" bIns="495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4"/>
            <a:ext cx="5681980" cy="4029254"/>
          </a:xfrm>
          <a:prstGeom prst="rect">
            <a:avLst/>
          </a:prstGeom>
        </p:spPr>
        <p:txBody>
          <a:bodyPr vert="horz" lIns="99041" tIns="49522" rIns="99041" bIns="495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5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E7246-122F-B8A0-D1D3-3B1A1D2F9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682F8B87-95C4-D183-C6C1-F2EA0EA0BB86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林業　専門性確認シート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DF896380-4D82-E600-9A97-56630C892CEE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C8A246D7-8B60-FF4C-5A16-91A5AB5B5248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CB2E612A-2080-C260-55C0-4BAB13C973B1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376557"/>
          <a:ext cx="652740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①森林政策　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②森林経営　　　□ ③造林・育林　　□ ④森林生態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⑤森林保護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□ ⑥木材生産      □ ⑦林道　　　　　□ ⑧林業機械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⑨林業労働力　　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⑩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木材加工　　　□ ⑪木材利用　　　□ ⑫きのこ・山菜　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⑬森林の機能　　□ ⑭治山・砂防　　□ ⑮森林計画　　　□ ⑯保安林・林地開発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⑰林業種苗　　　□ ⑱緑化推進　　　□ ⑲緑地環境　　　□ ⑳自然公園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㉑地理情報システム（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GIS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　　　　　□ ㉒その他（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DCB8BEB0-7947-5B18-AD95-7151E3932B79}"/>
              </a:ext>
            </a:extLst>
          </p:cNvPr>
          <p:cNvSpPr txBox="1">
            <a:spLocks/>
          </p:cNvSpPr>
          <p:nvPr/>
        </p:nvSpPr>
        <p:spPr>
          <a:xfrm>
            <a:off x="9267" y="2952356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 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870342CA-A80F-0340-B70D-D51B26E54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938792"/>
              </p:ext>
            </p:extLst>
          </p:nvPr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9AD64C91-77A3-D6E3-F480-0E770B82AF9A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B847638C-FF95-65AF-FE8E-AFBC23A16EB0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9E3F2053-A850-09B2-819A-87E5BBBC404E}"/>
              </a:ext>
            </a:extLst>
          </p:cNvPr>
          <p:cNvSpPr txBox="1">
            <a:spLocks/>
          </p:cNvSpPr>
          <p:nvPr/>
        </p:nvSpPr>
        <p:spPr>
          <a:xfrm>
            <a:off x="5103585" y="1206724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メモ 2">
            <a:extLst>
              <a:ext uri="{FF2B5EF4-FFF2-40B4-BE49-F238E27FC236}">
                <a16:creationId xmlns:a16="http://schemas.microsoft.com/office/drawing/2014/main" id="{0872C0BB-0B63-3B7F-E499-0238F887BEE1}"/>
              </a:ext>
            </a:extLst>
          </p:cNvPr>
          <p:cNvSpPr/>
          <p:nvPr/>
        </p:nvSpPr>
        <p:spPr>
          <a:xfrm>
            <a:off x="341475" y="4499159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E6F35084-B115-E112-AD54-4DBB1FF1CF0B}"/>
              </a:ext>
            </a:extLst>
          </p:cNvPr>
          <p:cNvSpPr/>
          <p:nvPr/>
        </p:nvSpPr>
        <p:spPr>
          <a:xfrm>
            <a:off x="5800299" y="3574682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A496084-9334-49C9-6041-D3EED9788324}"/>
              </a:ext>
            </a:extLst>
          </p:cNvPr>
          <p:cNvSpPr txBox="1"/>
          <p:nvPr/>
        </p:nvSpPr>
        <p:spPr>
          <a:xfrm>
            <a:off x="4925414" y="4049301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40B2DA2-80AA-5159-1F31-117D61DDA805}"/>
              </a:ext>
            </a:extLst>
          </p:cNvPr>
          <p:cNvSpPr txBox="1"/>
          <p:nvPr/>
        </p:nvSpPr>
        <p:spPr>
          <a:xfrm>
            <a:off x="1686991" y="1585539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1E5F9D8-1087-C26D-62F1-2CE8C209E0EF}"/>
              </a:ext>
            </a:extLst>
          </p:cNvPr>
          <p:cNvSpPr txBox="1"/>
          <p:nvPr/>
        </p:nvSpPr>
        <p:spPr>
          <a:xfrm>
            <a:off x="243557" y="1769335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ECFF109-3084-C221-56DF-B5EC3E0CAFBA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9C5FD61-DB24-ACE5-6FD2-E1AFF33BC05E}"/>
              </a:ext>
            </a:extLst>
          </p:cNvPr>
          <p:cNvSpPr txBox="1"/>
          <p:nvPr/>
        </p:nvSpPr>
        <p:spPr>
          <a:xfrm>
            <a:off x="3142537" y="1585539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</p:spTree>
    <p:extLst>
      <p:ext uri="{BB962C8B-B14F-4D97-AF65-F5344CB8AC3E}">
        <p14:creationId xmlns:p14="http://schemas.microsoft.com/office/powerpoint/2010/main" val="591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50524-1AC1-06E6-31A6-D536FF52E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39DE8651-7175-1CA7-91A1-384E08C4E917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2548DC7A-DD86-041C-9648-F089D14A1D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993360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EC399F6E-0F31-B8FA-BA81-8D9714FA3090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林業　専門性確認シート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221C93C-D444-A4E8-5054-47B8B2A1A186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30D2BE90-03FF-9F6C-E9E1-C8C703CB87BF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25238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FD25B-25A0-8AA3-A0B8-6708D8C52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AF3FB798-E2A8-7981-67BA-E9A892C98696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林業　専門性確認シート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00EA21A6-1BC7-31A6-E859-902D2921C5C9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81A415F3-8EFA-C4B4-6346-70304A18FEA3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A7161A6B-A93F-AA2A-2CE4-85F0DEC71125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376557"/>
          <a:ext cx="652740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①森林政策　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②森林経営　　　□ ③造林・育林　　□ ④森林生態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⑤森林保護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□ ⑥木材生産      □ ⑦林道　　　　　□ ⑧林業機械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⑨林業労働力　　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⑩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木材加工　　　□ ⑪木材利用　　　□ ⑫きのこ・山菜　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⑬森林の機能　　□ ⑭治山・砂防　　□ ⑮森林計画　　　□ ⑯保安林・林地開発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⑰林業種苗　　　□ ⑱緑化推進　　　□ ⑲緑地環境　　　□ ⑳自然公園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㉑地理情報システム（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GIS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）　　　　　□ ㉒その他（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6661B8EF-E901-0A85-6D71-C125FB7CBBFD}"/>
              </a:ext>
            </a:extLst>
          </p:cNvPr>
          <p:cNvSpPr txBox="1">
            <a:spLocks/>
          </p:cNvSpPr>
          <p:nvPr/>
        </p:nvSpPr>
        <p:spPr>
          <a:xfrm>
            <a:off x="9267" y="2952356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 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4F720F6B-80C9-7B69-1251-6E2DBEE8C2D9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F3600E3D-B2B8-BEF9-5C52-22CB35026459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933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DAAC3-53C2-9C2F-394C-F66DEA75D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46120DFF-1671-39D0-82BD-6531203EE1A4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7A62B0D2-5430-64E1-021F-97D50DD25072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B863EC54-6C24-1EA0-AD3E-6050504B3BDF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林業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2358882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1022</TotalTime>
  <Words>816</Words>
  <Application>Microsoft Office PowerPoint</Application>
  <PresentationFormat>A4 210 x 297 mm</PresentationFormat>
  <Paragraphs>81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81</cp:revision>
  <cp:lastPrinted>2025-02-20T12:15:37Z</cp:lastPrinted>
  <dcterms:created xsi:type="dcterms:W3CDTF">2022-02-03T02:40:13Z</dcterms:created>
  <dcterms:modified xsi:type="dcterms:W3CDTF">2026-02-18T06:53:00Z</dcterms:modified>
</cp:coreProperties>
</file>