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6858000" cy="9906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59" d="100"/>
          <a:sy n="59" d="100"/>
        </p:scale>
        <p:origin x="2157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095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095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5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1" tIns="49522" rIns="99041" bIns="495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4"/>
            <a:ext cx="5681980" cy="4029254"/>
          </a:xfrm>
          <a:prstGeom prst="rect">
            <a:avLst/>
          </a:prstGeom>
        </p:spPr>
        <p:txBody>
          <a:bodyPr vert="horz" lIns="99041" tIns="49522" rIns="99041" bIns="495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5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40C5B-30F8-B64D-954D-95D8219F7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FF04C65F-9927-5E62-94FB-85982294D147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農業　専門性確認シート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24439F9E-F43F-130E-804D-2F9D76F9763B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84D7E22B-A013-A1BF-D991-00B8179ABAE5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208C86A8-2884-91D6-03F6-0CAD768BD648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376557"/>
          <a:ext cx="6527409" cy="1417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①農業経済</a:t>
                      </a: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・ﾏｰｹﾃｨﾝｸﾞ　□ ②作物生産　　　 □ ③園芸生産　　□ ④植物育種　　</a:t>
                      </a:r>
                      <a:endParaRPr kumimoji="1" lang="en-US" altLang="ja-JP" sz="1200" u="none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⑤植物病理　　　　　　□ ⑥土壌肥料　　　 □ ⑦植物生理　　□ ⑧植物栄養　</a:t>
                      </a:r>
                      <a:endParaRPr kumimoji="1" lang="en-US" altLang="ja-JP" sz="1200" u="none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⑨家畜栄養・飼料　　　□ ⑩家畜育種・繁殖 □ ⑪食料生産　　□ ⑫生化学　　</a:t>
                      </a:r>
                      <a:endParaRPr kumimoji="1" lang="en-US" altLang="ja-JP" sz="1200" u="none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⑬応用微生物学　　　　□ ⑭食品化学　　　 □ ⑮食品製造・食品工学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⑯その他（　　　　　　　　　　　　　　　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70D23CB3-B8DF-C926-27FD-F578694ACEC5}"/>
              </a:ext>
            </a:extLst>
          </p:cNvPr>
          <p:cNvSpPr txBox="1">
            <a:spLocks/>
          </p:cNvSpPr>
          <p:nvPr/>
        </p:nvSpPr>
        <p:spPr>
          <a:xfrm>
            <a:off x="9267" y="2952356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活かして、今後、県職員として取り組んでみたいことについて、あなたの考えを具体的に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記述してください。（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3890A5B3-41C5-4369-EA87-28BD74ADC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846600"/>
              </p:ext>
            </p:extLst>
          </p:nvPr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0EE03345-6A0A-436C-361E-7847E93AF2F3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2E1698E-5C10-35B6-9DEF-13411CB479B8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C5B490B-1BB2-94DB-CEAA-3C245B67F038}"/>
              </a:ext>
            </a:extLst>
          </p:cNvPr>
          <p:cNvSpPr txBox="1">
            <a:spLocks/>
          </p:cNvSpPr>
          <p:nvPr/>
        </p:nvSpPr>
        <p:spPr>
          <a:xfrm>
            <a:off x="5103585" y="1210326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メモ 2">
            <a:extLst>
              <a:ext uri="{FF2B5EF4-FFF2-40B4-BE49-F238E27FC236}">
                <a16:creationId xmlns:a16="http://schemas.microsoft.com/office/drawing/2014/main" id="{22A78978-B202-E968-48F9-5EE19390CE55}"/>
              </a:ext>
            </a:extLst>
          </p:cNvPr>
          <p:cNvSpPr/>
          <p:nvPr/>
        </p:nvSpPr>
        <p:spPr>
          <a:xfrm>
            <a:off x="341475" y="4499159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70BEAF9-8920-B3F5-1C82-811CC6E22E47}"/>
              </a:ext>
            </a:extLst>
          </p:cNvPr>
          <p:cNvSpPr/>
          <p:nvPr/>
        </p:nvSpPr>
        <p:spPr>
          <a:xfrm>
            <a:off x="5814966" y="3572479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94FAE87-C6E7-E2A7-3963-8B9748C72B54}"/>
              </a:ext>
            </a:extLst>
          </p:cNvPr>
          <p:cNvSpPr txBox="1"/>
          <p:nvPr/>
        </p:nvSpPr>
        <p:spPr>
          <a:xfrm>
            <a:off x="4940081" y="4047098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6D396E1-57A8-B9BE-C555-44DA7A168C46}"/>
              </a:ext>
            </a:extLst>
          </p:cNvPr>
          <p:cNvSpPr txBox="1"/>
          <p:nvPr/>
        </p:nvSpPr>
        <p:spPr>
          <a:xfrm>
            <a:off x="2181873" y="1621242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5C053D3-A0D0-7D2C-F90E-6D8E681ABCC9}"/>
              </a:ext>
            </a:extLst>
          </p:cNvPr>
          <p:cNvSpPr txBox="1"/>
          <p:nvPr/>
        </p:nvSpPr>
        <p:spPr>
          <a:xfrm>
            <a:off x="263877" y="1816145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2BE20FF-00A9-594F-86DA-DA695A5D9195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9459FA4-895C-6ADE-24AB-AFFEDB52EA5D}"/>
              </a:ext>
            </a:extLst>
          </p:cNvPr>
          <p:cNvSpPr txBox="1"/>
          <p:nvPr/>
        </p:nvSpPr>
        <p:spPr>
          <a:xfrm>
            <a:off x="3660612" y="1621242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</p:spTree>
    <p:extLst>
      <p:ext uri="{BB962C8B-B14F-4D97-AF65-F5344CB8AC3E}">
        <p14:creationId xmlns:p14="http://schemas.microsoft.com/office/powerpoint/2010/main" val="596235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E2358-B30A-19EB-610E-30F24B795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8350D2AA-05EB-309B-5482-71722F2D1382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FBF7A671-195B-1A03-99DC-15C4A945E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20196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4D8FD167-0C3E-B912-4DA6-B0A060D2F975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農業　専門性確認シート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22E259-F768-DBC8-4767-33F23401437C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D0EEF9D-2FA8-D7B4-118D-5E0B1EC53D87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9116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29A5E-A7D3-FE62-2533-FFA587B58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640EDFC0-E3DB-54A3-C8A8-F8E2B27BAB8C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農業　専門性確認シート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33044AC9-5DC1-1F30-B67C-3B8D9E4715F3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3C5B0721-2EE3-0633-BF74-2F1FD77B3063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799B204D-BBD7-0755-376B-4571B8593A3C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376557"/>
          <a:ext cx="6527409" cy="1417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①農業経済</a:t>
                      </a: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・ﾏｰｹﾃｨﾝｸﾞ　□ ②作物生産　　　 □ ③園芸生産　　□ ④植物育種　　</a:t>
                      </a:r>
                      <a:endParaRPr kumimoji="1" lang="en-US" altLang="ja-JP" sz="1200" u="none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⑤植物病理　　　　　　□ ⑥土壌肥料　　　 □ ⑦植物生理　　□ ⑧植物栄養　</a:t>
                      </a:r>
                      <a:endParaRPr kumimoji="1" lang="en-US" altLang="ja-JP" sz="1200" u="none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⑨家畜栄養・飼料　　　□ ⑩家畜育種・繁殖 □ ⑪食料生産　　□ ⑫生化学　　</a:t>
                      </a:r>
                      <a:endParaRPr kumimoji="1" lang="en-US" altLang="ja-JP" sz="1200" u="none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⑬応用微生物学　　　　□ ⑭食品化学　　　 □ ⑮食品製造・食品工学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⑯その他（　　　　　　　　　　　　　　　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1E1DA858-7951-09CE-68DD-96ECFDD948EC}"/>
              </a:ext>
            </a:extLst>
          </p:cNvPr>
          <p:cNvSpPr txBox="1">
            <a:spLocks/>
          </p:cNvSpPr>
          <p:nvPr/>
        </p:nvSpPr>
        <p:spPr>
          <a:xfrm>
            <a:off x="9267" y="2952356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活かして、今後、県職員として取り組んでみたいことについて、あなたの考えを具体的に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記述してください。（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FDBC5B63-2CA5-82A5-FED3-636B24FAB10F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61A1BB90-1D7A-AD42-A333-17E92BCAE3E9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7005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D00AB-2CCD-08A1-0F97-57E228578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722FBB12-D6F4-609B-EE90-A507A5119B98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6A31CC64-FFBC-A9FA-913E-4EC87EF9416B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E66AB5AE-C607-BD0D-CBF0-5836D975FA4F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農業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753838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1025</TotalTime>
  <Words>768</Words>
  <Application>Microsoft Office PowerPoint</Application>
  <PresentationFormat>A4 210 x 297 mm</PresentationFormat>
  <Paragraphs>79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84</cp:revision>
  <cp:lastPrinted>2025-02-20T12:16:19Z</cp:lastPrinted>
  <dcterms:created xsi:type="dcterms:W3CDTF">2022-02-03T02:40:13Z</dcterms:created>
  <dcterms:modified xsi:type="dcterms:W3CDTF">2026-02-18T06:58:34Z</dcterms:modified>
</cp:coreProperties>
</file>