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61" r:id="rId2"/>
    <p:sldId id="262" r:id="rId3"/>
    <p:sldId id="259" r:id="rId4"/>
    <p:sldId id="260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>
        <p:scale>
          <a:sx n="100" d="100"/>
          <a:sy n="100" d="100"/>
        </p:scale>
        <p:origin x="26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74" tIns="47838" rIns="95674" bIns="478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5"/>
          </a:xfrm>
          <a:prstGeom prst="rect">
            <a:avLst/>
          </a:prstGeom>
        </p:spPr>
        <p:txBody>
          <a:bodyPr vert="horz" lIns="95674" tIns="47838" rIns="95674" bIns="478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04DF3-D27A-A8CF-BB1E-867BF91E6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D64AF1C8-9F38-D8E3-4937-099576447F6E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5D77E7DF-F5B6-B39A-C545-29703EFE7B9F}"/>
              </a:ext>
            </a:extLst>
          </p:cNvPr>
          <p:cNvSpPr txBox="1">
            <a:spLocks/>
          </p:cNvSpPr>
          <p:nvPr/>
        </p:nvSpPr>
        <p:spPr>
          <a:xfrm>
            <a:off x="0" y="932702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220FD271-3359-3C3F-539F-D8E85C6E7DDD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470686"/>
          <a:ext cx="6527409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①水産環境科学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②水産生物学　　□ ③水産資源学　　□ ④漁業学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⑤増養殖学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□ ⑥水産化学　　  □ ⑦水産利用学　　□ ⑧水産経済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CC73742F-0EBF-A5DD-C96D-977345B3C40B}"/>
              </a:ext>
            </a:extLst>
          </p:cNvPr>
          <p:cNvSpPr txBox="1">
            <a:spLocks/>
          </p:cNvSpPr>
          <p:nvPr/>
        </p:nvSpPr>
        <p:spPr>
          <a:xfrm>
            <a:off x="9267" y="2898568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EEEFE4C3-1C55-045B-9EEE-18304843B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556296"/>
              </p:ext>
            </p:extLst>
          </p:nvPr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AE52BBF7-0606-4AE3-F825-67C88E63C7D5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水産　専門性確認シート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1FE5FD6-9CD1-0B4F-3EE3-12E7F04F3A48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7D49AD3E-274A-6AC8-0611-F2D677E27EFE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B833DBB9-6AED-30FA-0576-82ED98F28E2C}"/>
              </a:ext>
            </a:extLst>
          </p:cNvPr>
          <p:cNvSpPr txBox="1">
            <a:spLocks/>
          </p:cNvSpPr>
          <p:nvPr/>
        </p:nvSpPr>
        <p:spPr>
          <a:xfrm>
            <a:off x="5103585" y="1301618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メモ 2">
            <a:extLst>
              <a:ext uri="{FF2B5EF4-FFF2-40B4-BE49-F238E27FC236}">
                <a16:creationId xmlns:a16="http://schemas.microsoft.com/office/drawing/2014/main" id="{14E03390-C124-5B0C-5DFF-D9FF55D8BD82}"/>
              </a:ext>
            </a:extLst>
          </p:cNvPr>
          <p:cNvSpPr/>
          <p:nvPr/>
        </p:nvSpPr>
        <p:spPr>
          <a:xfrm>
            <a:off x="341475" y="4499159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A5F6D90-920E-784C-18C9-31C8C3105619}"/>
              </a:ext>
            </a:extLst>
          </p:cNvPr>
          <p:cNvSpPr/>
          <p:nvPr/>
        </p:nvSpPr>
        <p:spPr>
          <a:xfrm>
            <a:off x="5917292" y="3406078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7F7A326-0CEB-6262-DAB4-CA25B54839EC}"/>
              </a:ext>
            </a:extLst>
          </p:cNvPr>
          <p:cNvSpPr txBox="1"/>
          <p:nvPr/>
        </p:nvSpPr>
        <p:spPr>
          <a:xfrm>
            <a:off x="5042407" y="3880697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191EB04-1522-BD6B-A766-78864D45E440}"/>
              </a:ext>
            </a:extLst>
          </p:cNvPr>
          <p:cNvSpPr txBox="1"/>
          <p:nvPr/>
        </p:nvSpPr>
        <p:spPr>
          <a:xfrm>
            <a:off x="1841500" y="1686366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2888905-7529-DD75-53DB-E07D81484C92}"/>
              </a:ext>
            </a:extLst>
          </p:cNvPr>
          <p:cNvSpPr txBox="1"/>
          <p:nvPr/>
        </p:nvSpPr>
        <p:spPr>
          <a:xfrm>
            <a:off x="236928" y="1864994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B6937D5-410E-07B4-9264-BBA0A80F69A6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30AF2FB-2702-A0BD-CAB3-46752E6736DB}"/>
              </a:ext>
            </a:extLst>
          </p:cNvPr>
          <p:cNvSpPr txBox="1"/>
          <p:nvPr/>
        </p:nvSpPr>
        <p:spPr>
          <a:xfrm>
            <a:off x="3270250" y="1686366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</p:spTree>
    <p:extLst>
      <p:ext uri="{BB962C8B-B14F-4D97-AF65-F5344CB8AC3E}">
        <p14:creationId xmlns:p14="http://schemas.microsoft.com/office/powerpoint/2010/main" val="2603474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AC3DD-95E0-ED2A-CDBE-03A4CB5F6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FB9D8E3D-1A18-B356-7B7A-042F4A80AED0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64840C2F-040F-6519-6D33-10A22EAE66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45330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F7C540DD-FA19-6EFD-FFCB-437AEA450D28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水産　専門性確認シート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9FAB9F9-4FDA-7AD7-3AD6-A2D8E3A11C1C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6F68FE0-55BB-F488-C225-69F56B0AF6C0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</p:spTree>
    <p:extLst>
      <p:ext uri="{BB962C8B-B14F-4D97-AF65-F5344CB8AC3E}">
        <p14:creationId xmlns:p14="http://schemas.microsoft.com/office/powerpoint/2010/main" val="1676673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8F89D-2545-BB02-4768-27827931A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BFF1E5F1-3198-0884-BF6B-E803EB5F4341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CD592568-427D-F575-070D-C1916EF0F684}"/>
              </a:ext>
            </a:extLst>
          </p:cNvPr>
          <p:cNvSpPr txBox="1">
            <a:spLocks/>
          </p:cNvSpPr>
          <p:nvPr/>
        </p:nvSpPr>
        <p:spPr>
          <a:xfrm>
            <a:off x="0" y="932702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02EB1DBE-57D4-F8B5-75B5-04362ADB96CE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470686"/>
          <a:ext cx="6527409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①水産環境科学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②水産生物学　　□ ③水産資源学　　□ ④漁業学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⑤増養殖学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□ ⑥水産化学　　  □ ⑦水産利用学　　□ ⑧水産経済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519749A8-726E-D1EA-319C-DA0D5138627D}"/>
              </a:ext>
            </a:extLst>
          </p:cNvPr>
          <p:cNvSpPr txBox="1">
            <a:spLocks/>
          </p:cNvSpPr>
          <p:nvPr/>
        </p:nvSpPr>
        <p:spPr>
          <a:xfrm>
            <a:off x="9267" y="2898568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6DD7475D-FF1B-180B-0768-1625E9F4C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552634"/>
              </p:ext>
            </p:extLst>
          </p:nvPr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84B406B1-E3FE-8D77-A10E-F0139A93CE2D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水産　専門性確認シート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1F9F66AD-FEBB-D23B-F4F0-F800E77E88F7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0949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ED1D8-1B6F-2D95-FE1B-74A2B65AD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B7DE7E3A-B808-E46D-F642-F608F5977D32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7499BE9D-2FD4-AECF-16FB-275A5BD10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958045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9E8AF927-1453-E680-5043-32E63CB4EF45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水産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3809942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</TotalTime>
  <Words>695</Words>
  <Application>Microsoft Office PowerPoint</Application>
  <PresentationFormat>A4 210 x 297 mm</PresentationFormat>
  <Paragraphs>76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102</cp:revision>
  <cp:lastPrinted>2026-02-18T06:58:18Z</cp:lastPrinted>
  <dcterms:created xsi:type="dcterms:W3CDTF">2022-02-03T02:40:13Z</dcterms:created>
  <dcterms:modified xsi:type="dcterms:W3CDTF">2026-02-18T06:58:21Z</dcterms:modified>
</cp:coreProperties>
</file>