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6858000" cy="9906000" type="A4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>
        <p:scale>
          <a:sx n="75" d="100"/>
          <a:sy n="75" d="100"/>
        </p:scale>
        <p:origin x="32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095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r">
              <a:defRPr sz="1300"/>
            </a:lvl1pPr>
          </a:lstStyle>
          <a:p>
            <a:fld id="{926F281A-139F-493F-8081-AB2A8339709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095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r">
              <a:defRPr sz="1300"/>
            </a:lvl1pPr>
          </a:lstStyle>
          <a:p>
            <a:fld id="{80FE6CAE-1978-4A23-BFED-4B93D36D0A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5964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5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r">
              <a:defRPr sz="1300"/>
            </a:lvl1pPr>
          </a:lstStyle>
          <a:p>
            <a:fld id="{0F6BFEE4-8CE7-421C-84AA-A979B0F026B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1" tIns="49522" rIns="99041" bIns="495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4"/>
            <a:ext cx="5681980" cy="4029254"/>
          </a:xfrm>
          <a:prstGeom prst="rect">
            <a:avLst/>
          </a:prstGeom>
        </p:spPr>
        <p:txBody>
          <a:bodyPr vert="horz" lIns="99041" tIns="49522" rIns="99041" bIns="495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5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r">
              <a:defRPr sz="1300"/>
            </a:lvl1pPr>
          </a:lstStyle>
          <a:p>
            <a:fld id="{F14258B4-B6BB-42F2-A9A1-8FD1DE1E0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231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3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664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799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328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66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599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325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465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4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6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3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6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8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78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04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85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2B5052FD-D34B-47A6-AB69-9093C73BD17F}"/>
              </a:ext>
            </a:extLst>
          </p:cNvPr>
          <p:cNvSpPr txBox="1">
            <a:spLocks/>
          </p:cNvSpPr>
          <p:nvPr/>
        </p:nvSpPr>
        <p:spPr>
          <a:xfrm>
            <a:off x="0" y="97304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1DBFD92D-FC26-45A2-AED8-FAB07ABB8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268456"/>
              </p:ext>
            </p:extLst>
          </p:nvPr>
        </p:nvGraphicFramePr>
        <p:xfrm>
          <a:off x="203590" y="1511027"/>
          <a:ext cx="6527409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①数学・物理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②情報　　　　　□ ③物理化学　　　　　□ ④分析化学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⑤化学工学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□ ⑥生物学　      □ ⑦環境科学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⑧有機化学・有機工業化学　　 　　　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無機化学・無機工業化学 　　　　　　　　□ ⑩その他（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7F9B353D-7A59-4898-895C-9EE1C18F4072}"/>
              </a:ext>
            </a:extLst>
          </p:cNvPr>
          <p:cNvSpPr txBox="1">
            <a:spLocks/>
          </p:cNvSpPr>
          <p:nvPr/>
        </p:nvSpPr>
        <p:spPr>
          <a:xfrm>
            <a:off x="9267" y="2912015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B1C4F956-7A74-4C2C-BD40-EE391170C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997866"/>
              </p:ext>
            </p:extLst>
          </p:nvPr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私はこれまで、専攻学科において・・・に力を入れており・・・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71F10C19-86B2-F273-BCAF-B27A3834D022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環境　専門性確認シート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BD25F0A3-1497-E59E-4390-445379F9778C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0055D07A-027B-B9F7-F296-EA43784C34A1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97069229-FCC9-0EB1-67A0-A7173D49E856}"/>
              </a:ext>
            </a:extLst>
          </p:cNvPr>
          <p:cNvSpPr txBox="1">
            <a:spLocks/>
          </p:cNvSpPr>
          <p:nvPr/>
        </p:nvSpPr>
        <p:spPr>
          <a:xfrm>
            <a:off x="5103585" y="1301618"/>
            <a:ext cx="1627414" cy="41091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分野の中から３つ以内で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選択し、□に「レ」を記入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メモ 2">
            <a:extLst>
              <a:ext uri="{FF2B5EF4-FFF2-40B4-BE49-F238E27FC236}">
                <a16:creationId xmlns:a16="http://schemas.microsoft.com/office/drawing/2014/main" id="{E8422F57-1496-B799-C518-6F379500F93A}"/>
              </a:ext>
            </a:extLst>
          </p:cNvPr>
          <p:cNvSpPr/>
          <p:nvPr/>
        </p:nvSpPr>
        <p:spPr>
          <a:xfrm>
            <a:off x="341475" y="4499159"/>
            <a:ext cx="6237125" cy="4924240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作成上の注意事項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記載例（本スライド１～２ページ）は提出不要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受験番号欄は記入不要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又は手書きで作成すること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シートは２枚以内で、スライドのサイズ・枠の大きさは変更不可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ポイントを目安とし、適宜変更してよい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フォント・レイアウトは自由で、必要に応じて写真や図も掲載してよい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カラー表示を前提に作成すること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次試験では、本シートに基づいて専門性を確認する個別面接を行います。「専門性確認のための個別面接」では、シートの２の記載内容に基づき、受験者の方にプレゼンテーション（５分程度）をしていただくとともに、プレゼンテーションの内容及びシートの１で選択した分野を中心に質疑応答を行います。</a:t>
            </a:r>
            <a:b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＊面接時は、持参したシートの写しを面接室へ持ち込み可能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（質問例）プレゼンテーションで「○○○」の話が出ましたが、「△△△」との違いを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簡単に説明してください。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43C386EC-3650-2EB9-543F-0386B1289C9C}"/>
              </a:ext>
            </a:extLst>
          </p:cNvPr>
          <p:cNvSpPr/>
          <p:nvPr/>
        </p:nvSpPr>
        <p:spPr>
          <a:xfrm>
            <a:off x="5791910" y="3570478"/>
            <a:ext cx="930700" cy="4746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D79B6C4-4A6C-2718-CBE3-848344165117}"/>
              </a:ext>
            </a:extLst>
          </p:cNvPr>
          <p:cNvSpPr txBox="1"/>
          <p:nvPr/>
        </p:nvSpPr>
        <p:spPr>
          <a:xfrm>
            <a:off x="4917025" y="4045097"/>
            <a:ext cx="188291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dirty="0">
                <a:solidFill>
                  <a:srgbClr val="FF0000"/>
                </a:solidFill>
              </a:rPr>
              <a:t>シートが片面１枚で収まる場合は「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／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」とすること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39A2134-EE4B-7C50-CF9D-CA5934275454}"/>
              </a:ext>
            </a:extLst>
          </p:cNvPr>
          <p:cNvSpPr txBox="1"/>
          <p:nvPr/>
        </p:nvSpPr>
        <p:spPr>
          <a:xfrm>
            <a:off x="1671055" y="1712534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6048A19-4FB2-6BD6-3A72-C69CD6C01D22}"/>
              </a:ext>
            </a:extLst>
          </p:cNvPr>
          <p:cNvSpPr txBox="1"/>
          <p:nvPr/>
        </p:nvSpPr>
        <p:spPr>
          <a:xfrm>
            <a:off x="263877" y="1904123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AACB4D6-15AE-A095-9A9A-B531F15FCCC8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1F92643-F1CF-617D-B2E8-378B236CBAA1}"/>
              </a:ext>
            </a:extLst>
          </p:cNvPr>
          <p:cNvSpPr txBox="1"/>
          <p:nvPr/>
        </p:nvSpPr>
        <p:spPr>
          <a:xfrm>
            <a:off x="3149794" y="1712534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</p:spTree>
    <p:extLst>
      <p:ext uri="{BB962C8B-B14F-4D97-AF65-F5344CB8AC3E}">
        <p14:creationId xmlns:p14="http://schemas.microsoft.com/office/powerpoint/2010/main" val="3248272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576293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A5551A9B-0C62-85BD-6864-F32E2C507EE0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環境　専門性確認シート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EA8CF02-4BFD-94E2-0935-B7C6BFE6BAFC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38C13467-474C-EE28-A9D9-FB896CA0EA41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523592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0FA96-0F81-959C-118A-20DBE9443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0B434632-CC0E-5EAC-8A09-5E2C4AE0D0F3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5154F435-CD57-ADF4-9953-6CCA216002CA}"/>
              </a:ext>
            </a:extLst>
          </p:cNvPr>
          <p:cNvSpPr txBox="1">
            <a:spLocks/>
          </p:cNvSpPr>
          <p:nvPr/>
        </p:nvSpPr>
        <p:spPr>
          <a:xfrm>
            <a:off x="0" y="97304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8CFB453-2816-3613-8298-459DB5E6EA11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511027"/>
          <a:ext cx="6527409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①数学・物理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②情報　　　　　□ ③物理化学　　　　　□ ④分析化学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⑤化学工学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□ ⑥生物学　      □ ⑦環境科学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⑧有機化学・有機工業化学　　 　　　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無機化学・無機工業化学 　　　　　　　　□ ⑩その他（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DFF09E8B-F697-14DD-E4DA-7DB58591AC53}"/>
              </a:ext>
            </a:extLst>
          </p:cNvPr>
          <p:cNvSpPr txBox="1">
            <a:spLocks/>
          </p:cNvSpPr>
          <p:nvPr/>
        </p:nvSpPr>
        <p:spPr>
          <a:xfrm>
            <a:off x="9267" y="2912015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361C7622-BCD0-D39E-D54D-1017E1385716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B3890C57-AC05-5647-AE1D-599378A67D20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環境　専門性確認シート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C1B8A97B-6894-275F-7DF9-0622D77A9FE4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1056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10136-7469-0D37-D5FB-E57C91C5E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81C0B752-73C5-A273-103B-B5027A5D0E68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EAAF821B-885A-3A8E-46CA-C6D47095F834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FF9BAEA9-F42F-58E5-5D91-191533BE3928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環境　専門性確認シート</a:t>
            </a:r>
          </a:p>
        </p:txBody>
      </p:sp>
    </p:spTree>
    <p:extLst>
      <p:ext uri="{BB962C8B-B14F-4D97-AF65-F5344CB8AC3E}">
        <p14:creationId xmlns:p14="http://schemas.microsoft.com/office/powerpoint/2010/main" val="2233641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1085</TotalTime>
  <Words>710</Words>
  <Application>Microsoft Office PowerPoint</Application>
  <PresentationFormat>A4 210 x 297 mm</PresentationFormat>
  <Paragraphs>75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新潟県</dc:creator>
  <cp:lastModifiedBy>新潟県</cp:lastModifiedBy>
  <cp:revision>94</cp:revision>
  <cp:lastPrinted>2025-02-20T12:18:24Z</cp:lastPrinted>
  <dcterms:created xsi:type="dcterms:W3CDTF">2022-02-03T02:40:13Z</dcterms:created>
  <dcterms:modified xsi:type="dcterms:W3CDTF">2026-02-18T07:11:09Z</dcterms:modified>
</cp:coreProperties>
</file>