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>
        <p:scale>
          <a:sx n="100" d="100"/>
          <a:sy n="100" d="100"/>
        </p:scale>
        <p:origin x="26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74" tIns="47838" rIns="95674" bIns="478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5"/>
          </a:xfrm>
          <a:prstGeom prst="rect">
            <a:avLst/>
          </a:prstGeom>
        </p:spPr>
        <p:txBody>
          <a:bodyPr vert="horz" lIns="95674" tIns="47838" rIns="95674" bIns="478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2E0E7-F3AE-34EE-78A7-0BDFF795C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3E8BA837-EE67-D8FC-B3BD-1260C8AD3468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F13F385F-54EF-6E92-E100-1D5B1861B89D}"/>
              </a:ext>
            </a:extLst>
          </p:cNvPr>
          <p:cNvSpPr txBox="1">
            <a:spLocks/>
          </p:cNvSpPr>
          <p:nvPr/>
        </p:nvSpPr>
        <p:spPr>
          <a:xfrm>
            <a:off x="0" y="932702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026DE9BC-5AE0-542F-9E7D-A7C18BB8EE83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470686"/>
          <a:ext cx="6527409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①母子保健　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②成人保健　　　□ ③高齢者保健　　　　□ ④健康づくり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⑤職域保健　　</a:t>
                      </a: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⑥精神保健　　  □ ⑦健康危機管理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⑧その他（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38C26A65-7146-856D-5879-93E089C3CB29}"/>
              </a:ext>
            </a:extLst>
          </p:cNvPr>
          <p:cNvSpPr txBox="1">
            <a:spLocks/>
          </p:cNvSpPr>
          <p:nvPr/>
        </p:nvSpPr>
        <p:spPr>
          <a:xfrm>
            <a:off x="9267" y="2898568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393B1AC0-BF35-F634-6EC1-0CA60E3A2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942003"/>
              </p:ext>
            </p:extLst>
          </p:nvPr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EF345720-2E80-CF0A-8348-90AD84F64867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保健師　専門性確認シート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C2B4B204-2684-BB28-B48F-541E5B77728C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84C5768-3CD4-9DAE-812F-C73935628779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8FDE67F9-4A8F-52CE-DEAD-8AAA18E14424}"/>
              </a:ext>
            </a:extLst>
          </p:cNvPr>
          <p:cNvSpPr txBox="1">
            <a:spLocks/>
          </p:cNvSpPr>
          <p:nvPr/>
        </p:nvSpPr>
        <p:spPr>
          <a:xfrm>
            <a:off x="5103585" y="1301618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メモ 2">
            <a:extLst>
              <a:ext uri="{FF2B5EF4-FFF2-40B4-BE49-F238E27FC236}">
                <a16:creationId xmlns:a16="http://schemas.microsoft.com/office/drawing/2014/main" id="{083E8FE6-A55C-C167-8F71-6E8E3A386847}"/>
              </a:ext>
            </a:extLst>
          </p:cNvPr>
          <p:cNvSpPr/>
          <p:nvPr/>
        </p:nvSpPr>
        <p:spPr>
          <a:xfrm>
            <a:off x="341475" y="4604173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5C25CFE5-4FEC-B5D4-BC7F-57A19BD922BF}"/>
              </a:ext>
            </a:extLst>
          </p:cNvPr>
          <p:cNvSpPr/>
          <p:nvPr/>
        </p:nvSpPr>
        <p:spPr>
          <a:xfrm>
            <a:off x="5800299" y="3508477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46EB23E-A4B4-2422-6CDB-585B6176F7DC}"/>
              </a:ext>
            </a:extLst>
          </p:cNvPr>
          <p:cNvSpPr txBox="1"/>
          <p:nvPr/>
        </p:nvSpPr>
        <p:spPr>
          <a:xfrm>
            <a:off x="4925414" y="3983096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DD9AC03-0F68-61FF-9A3A-B291755D7A8F}"/>
              </a:ext>
            </a:extLst>
          </p:cNvPr>
          <p:cNvSpPr txBox="1"/>
          <p:nvPr/>
        </p:nvSpPr>
        <p:spPr>
          <a:xfrm>
            <a:off x="1686991" y="1697320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0622293-3C4B-6AD9-0507-AC83CF848FFB}"/>
              </a:ext>
            </a:extLst>
          </p:cNvPr>
          <p:cNvSpPr txBox="1"/>
          <p:nvPr/>
        </p:nvSpPr>
        <p:spPr>
          <a:xfrm>
            <a:off x="236798" y="1864994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3E769FE-208E-384B-C9C9-1D235C35CB26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F8C73F7-0B4E-023F-D5F0-CCAEDDA684A1}"/>
              </a:ext>
            </a:extLst>
          </p:cNvPr>
          <p:cNvSpPr txBox="1"/>
          <p:nvPr/>
        </p:nvSpPr>
        <p:spPr>
          <a:xfrm>
            <a:off x="3120766" y="1711105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</p:spTree>
    <p:extLst>
      <p:ext uri="{BB962C8B-B14F-4D97-AF65-F5344CB8AC3E}">
        <p14:creationId xmlns:p14="http://schemas.microsoft.com/office/powerpoint/2010/main" val="1493202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8508F-E248-52FE-49F0-CAE6FC858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3591BD78-0623-F490-B86B-49515FF11F49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40708225-BDC8-1BEE-A6B2-A65F92D8D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320308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0D98F8F7-D8A6-F829-1163-8F3BB87E5FB9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保健師　専門性確認シート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DA3F499-22EC-DCA5-D5F6-90A349E7FA69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EF83015-F841-F209-94CC-299DFD2E63BA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37246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B9B82-99AE-3B39-5267-723804B4A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C9B5DB0C-569C-3E77-04B4-422F118E69BE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D847F7C9-19AF-FED9-E7AB-DC9D313D6F88}"/>
              </a:ext>
            </a:extLst>
          </p:cNvPr>
          <p:cNvSpPr txBox="1">
            <a:spLocks/>
          </p:cNvSpPr>
          <p:nvPr/>
        </p:nvSpPr>
        <p:spPr>
          <a:xfrm>
            <a:off x="0" y="932702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A1E9FD6-24E8-C8CD-D33A-9A7AF9BD5055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470686"/>
          <a:ext cx="6527409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①母子保健　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②成人保健　　　□ ③高齢者保健　　　　□ ④健康づくり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⑤職域保健　　</a:t>
                      </a: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⑥精神保健　　  □ ⑦健康危機管理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⑧その他（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54B60BDC-3862-6541-A40C-2564791E91B8}"/>
              </a:ext>
            </a:extLst>
          </p:cNvPr>
          <p:cNvSpPr txBox="1">
            <a:spLocks/>
          </p:cNvSpPr>
          <p:nvPr/>
        </p:nvSpPr>
        <p:spPr>
          <a:xfrm>
            <a:off x="9267" y="2898568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510CBCDB-C113-4D51-CA03-EE469996F573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E73D1460-DF07-6541-D014-2D0855D22FBF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保健師　専門性確認シート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7FABBB2D-77D6-5261-DD56-6D3CE4E1FEC7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0656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FC87C-C1EF-C8B7-04BD-3DBB62383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EDF17A93-2CCE-D91F-1F02-3F10C23FE7CB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74810482-1C1F-5184-D668-0DB1A088E0DE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E3E4B4DF-806D-D013-8D07-D9C70385D838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保健師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1615803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1075</TotalTime>
  <Words>686</Words>
  <Application>Microsoft Office PowerPoint</Application>
  <PresentationFormat>A4 210 x 297 mm</PresentationFormat>
  <Paragraphs>75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97</cp:revision>
  <cp:lastPrinted>2025-09-11T00:40:42Z</cp:lastPrinted>
  <dcterms:created xsi:type="dcterms:W3CDTF">2022-02-03T02:40:13Z</dcterms:created>
  <dcterms:modified xsi:type="dcterms:W3CDTF">2026-02-18T07:19:19Z</dcterms:modified>
</cp:coreProperties>
</file>