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547" r:id="rId4"/>
  </p:sldMasterIdLst>
  <p:notesMasterIdLst>
    <p:notesMasterId r:id="rId6"/>
  </p:notesMasterIdLst>
  <p:handoutMasterIdLst>
    <p:handoutMasterId r:id="rId7"/>
  </p:handoutMasterIdLst>
  <p:sldIdLst>
    <p:sldId id="309" r:id="rId5"/>
  </p:sldIdLst>
  <p:sldSz cx="10691813" cy="7559675"/>
  <p:notesSz cx="6735763" cy="9866313"/>
  <p:defaultTextStyle>
    <a:defPPr>
      <a:defRPr lang="ja-JP"/>
    </a:defPPr>
    <a:lvl1pPr algn="l" defTabSz="496888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96888" indent="-39688" algn="l" defTabSz="496888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95363" indent="-80963" algn="l" defTabSz="496888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492250" indent="-120650" algn="l" defTabSz="496888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990725" indent="-161925" algn="l" defTabSz="496888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02" userDrawn="1">
          <p15:clr>
            <a:srgbClr val="A4A3A4"/>
          </p15:clr>
        </p15:guide>
        <p15:guide id="2" pos="336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5E2FA"/>
    <a:srgbClr val="BADBFE"/>
    <a:srgbClr val="024FA1"/>
    <a:srgbClr val="CDECF1"/>
    <a:srgbClr val="4BB5C5"/>
    <a:srgbClr val="C2DCE6"/>
    <a:srgbClr val="C5E2F0"/>
    <a:srgbClr val="13317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248" autoAdjust="0"/>
    <p:restoredTop sz="94660"/>
  </p:normalViewPr>
  <p:slideViewPr>
    <p:cSldViewPr snapToGrid="0" snapToObjects="1">
      <p:cViewPr varScale="1">
        <p:scale>
          <a:sx n="81" d="100"/>
          <a:sy n="81" d="100"/>
        </p:scale>
        <p:origin x="948" y="60"/>
      </p:cViewPr>
      <p:guideLst>
        <p:guide orient="horz" pos="2402"/>
        <p:guide pos="3367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57" d="100"/>
          <a:sy n="57" d="100"/>
        </p:scale>
        <p:origin x="3346" y="77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96761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754063" y="741363"/>
            <a:ext cx="5227637" cy="36972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644" tIns="45322" rIns="90644" bIns="45322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73891" y="4686538"/>
            <a:ext cx="5387982" cy="4439132"/>
          </a:xfrm>
          <a:prstGeom prst="rect">
            <a:avLst/>
          </a:prstGeom>
        </p:spPr>
        <p:txBody>
          <a:bodyPr vert="horz" wrap="square" lIns="90644" tIns="45322" rIns="90644" bIns="45322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96888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ＭＳ Ｐゴシック" charset="-128"/>
      </a:defRPr>
    </a:lvl1pPr>
    <a:lvl2pPr marL="496888" algn="l" defTabSz="496888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2pPr>
    <a:lvl3pPr marL="995363" algn="l" defTabSz="496888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3pPr>
    <a:lvl4pPr marL="1492250" algn="l" defTabSz="496888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4pPr>
    <a:lvl5pPr marL="1990725" algn="l" defTabSz="496888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5pPr>
    <a:lvl6pPr marL="2488768" algn="l" defTabSz="497754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6pPr>
    <a:lvl7pPr marL="2986522" algn="l" defTabSz="497754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7pPr>
    <a:lvl8pPr marL="3484275" algn="l" defTabSz="497754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8pPr>
    <a:lvl9pPr marL="3982029" algn="l" defTabSz="497754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表紙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5">
            <a:extLst>
              <a:ext uri="{FF2B5EF4-FFF2-40B4-BE49-F238E27FC236}">
                <a16:creationId xmlns:a16="http://schemas.microsoft.com/office/drawing/2014/main" id="{222C2954-1561-4E74-ADEF-074E560B2F9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2267996"/>
            <a:ext cx="10692000" cy="52916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テキスト プレースホルダー 4">
            <a:extLst>
              <a:ext uri="{FF2B5EF4-FFF2-40B4-BE49-F238E27FC236}">
                <a16:creationId xmlns:a16="http://schemas.microsoft.com/office/drawing/2014/main" id="{73192B8B-9C4E-4E56-9A2A-E9C7E2F0193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745113" y="3158116"/>
            <a:ext cx="7200000" cy="576000"/>
          </a:xfrm>
          <a:prstGeom prst="rect">
            <a:avLst/>
          </a:prstGeom>
        </p:spPr>
        <p:txBody>
          <a:bodyPr lIns="0" tIns="0" rIns="0" bIns="0" anchor="b" anchorCtr="0"/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4800" b="1"/>
            </a:lvl1pPr>
            <a:lvl2pPr marL="0" indent="0">
              <a:lnSpc>
                <a:spcPct val="100000"/>
              </a:lnSpc>
              <a:spcBef>
                <a:spcPts val="0"/>
              </a:spcBef>
              <a:buFontTx/>
              <a:buNone/>
              <a:defRPr/>
            </a:lvl2pPr>
            <a:lvl3pPr marL="0" indent="0">
              <a:lnSpc>
                <a:spcPct val="100000"/>
              </a:lnSpc>
              <a:spcBef>
                <a:spcPts val="0"/>
              </a:spcBef>
              <a:buFontTx/>
              <a:buNone/>
              <a:defRPr/>
            </a:lvl3pPr>
            <a:lvl4pPr marL="0" indent="0">
              <a:lnSpc>
                <a:spcPct val="100000"/>
              </a:lnSpc>
              <a:spcBef>
                <a:spcPts val="0"/>
              </a:spcBef>
              <a:buFontTx/>
              <a:buNone/>
              <a:defRPr/>
            </a:lvl4pPr>
            <a:lvl5pPr marL="0" indent="0">
              <a:lnSpc>
                <a:spcPct val="100000"/>
              </a:lnSpc>
              <a:spcBef>
                <a:spcPts val="0"/>
              </a:spcBef>
              <a:buFontTx/>
              <a:buNone/>
              <a:defRPr/>
            </a:lvl5pPr>
          </a:lstStyle>
          <a:p>
            <a:pPr lvl="0"/>
            <a:r>
              <a:rPr kumimoji="1" lang="ja-JP" altLang="en-US" dirty="0"/>
              <a:t>表紙タイトル</a:t>
            </a:r>
          </a:p>
        </p:txBody>
      </p:sp>
      <p:sp>
        <p:nvSpPr>
          <p:cNvPr id="5" name="コンテンツ プレースホルダー 10">
            <a:extLst>
              <a:ext uri="{FF2B5EF4-FFF2-40B4-BE49-F238E27FC236}">
                <a16:creationId xmlns:a16="http://schemas.microsoft.com/office/drawing/2014/main" id="{38CAD2A8-CFEF-4EED-83B5-15D8791E645E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1745113" y="4351831"/>
            <a:ext cx="7200000" cy="360000"/>
          </a:xfrm>
          <a:prstGeom prst="rect">
            <a:avLst/>
          </a:prstGeom>
        </p:spPr>
        <p:txBody>
          <a:bodyPr lIns="0" tIns="0" rIns="0" bIns="0" anchor="ctr" anchorCtr="0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600" b="1"/>
            </a:lvl1pPr>
            <a:lvl2pPr marL="0" indent="0">
              <a:lnSpc>
                <a:spcPct val="100000"/>
              </a:lnSpc>
              <a:spcBef>
                <a:spcPts val="0"/>
              </a:spcBef>
              <a:buNone/>
              <a:defRPr/>
            </a:lvl2pPr>
            <a:lvl3pPr marL="0" indent="0">
              <a:lnSpc>
                <a:spcPct val="100000"/>
              </a:lnSpc>
              <a:spcBef>
                <a:spcPts val="0"/>
              </a:spcBef>
              <a:buNone/>
              <a:defRPr/>
            </a:lvl3pPr>
            <a:lvl4pPr marL="0" indent="0">
              <a:lnSpc>
                <a:spcPct val="100000"/>
              </a:lnSpc>
              <a:spcBef>
                <a:spcPts val="0"/>
              </a:spcBef>
              <a:buNone/>
              <a:defRPr/>
            </a:lvl4pPr>
            <a:lvl5pPr marL="0" indent="0">
              <a:lnSpc>
                <a:spcPct val="100000"/>
              </a:lnSpc>
              <a:spcBef>
                <a:spcPts val="0"/>
              </a:spcBef>
              <a:buNone/>
              <a:defRPr/>
            </a:lvl5pPr>
          </a:lstStyle>
          <a:p>
            <a:pPr lvl="0"/>
            <a:r>
              <a:rPr kumimoji="1" lang="en-US" altLang="ja-JP" dirty="0"/>
              <a:t>0000</a:t>
            </a:r>
            <a:r>
              <a:rPr kumimoji="1" lang="ja-JP" altLang="en-US" dirty="0"/>
              <a:t>年</a:t>
            </a:r>
            <a:r>
              <a:rPr kumimoji="1" lang="en-US" altLang="ja-JP" dirty="0"/>
              <a:t>00</a:t>
            </a:r>
            <a:r>
              <a:rPr kumimoji="1" lang="ja-JP" altLang="en-US" dirty="0"/>
              <a:t>月</a:t>
            </a:r>
            <a:r>
              <a:rPr kumimoji="1" lang="en-US" altLang="ja-JP" dirty="0"/>
              <a:t>00</a:t>
            </a:r>
            <a:r>
              <a:rPr kumimoji="1" lang="ja-JP" altLang="en-US" dirty="0"/>
              <a:t>日</a:t>
            </a:r>
          </a:p>
        </p:txBody>
      </p:sp>
      <p:sp>
        <p:nvSpPr>
          <p:cNvPr id="6" name="コンテンツ プレースホルダー 10">
            <a:extLst>
              <a:ext uri="{FF2B5EF4-FFF2-40B4-BE49-F238E27FC236}">
                <a16:creationId xmlns:a16="http://schemas.microsoft.com/office/drawing/2014/main" id="{F5E0E037-8FB9-4898-9B10-5C015D74AA2A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1745113" y="4725779"/>
            <a:ext cx="7200000" cy="360000"/>
          </a:xfrm>
          <a:prstGeom prst="rect">
            <a:avLst/>
          </a:prstGeom>
        </p:spPr>
        <p:txBody>
          <a:bodyPr lIns="0" tIns="0" rIns="0" bIns="0" anchor="ctr" anchorCtr="0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600" b="1"/>
            </a:lvl1pPr>
            <a:lvl2pPr marL="0" indent="0">
              <a:lnSpc>
                <a:spcPct val="100000"/>
              </a:lnSpc>
              <a:spcBef>
                <a:spcPts val="0"/>
              </a:spcBef>
              <a:buNone/>
              <a:defRPr/>
            </a:lvl2pPr>
            <a:lvl3pPr marL="0" indent="0">
              <a:lnSpc>
                <a:spcPct val="100000"/>
              </a:lnSpc>
              <a:spcBef>
                <a:spcPts val="0"/>
              </a:spcBef>
              <a:buNone/>
              <a:defRPr/>
            </a:lvl3pPr>
            <a:lvl4pPr marL="0" indent="0">
              <a:lnSpc>
                <a:spcPct val="100000"/>
              </a:lnSpc>
              <a:spcBef>
                <a:spcPts val="0"/>
              </a:spcBef>
              <a:buNone/>
              <a:defRPr/>
            </a:lvl4pPr>
            <a:lvl5pPr marL="0" indent="0">
              <a:lnSpc>
                <a:spcPct val="100000"/>
              </a:lnSpc>
              <a:spcBef>
                <a:spcPts val="0"/>
              </a:spcBef>
              <a:buNone/>
              <a:defRPr/>
            </a:lvl5pPr>
          </a:lstStyle>
          <a:p>
            <a:pPr lvl="0"/>
            <a:r>
              <a:rPr kumimoji="1" lang="zh-CN" altLang="en-US" dirty="0"/>
              <a:t>所属部署　氏名</a:t>
            </a:r>
          </a:p>
        </p:txBody>
      </p:sp>
      <p:pic>
        <p:nvPicPr>
          <p:cNvPr id="7" name="図 5" descr="文化省.psd">
            <a:extLst>
              <a:ext uri="{FF2B5EF4-FFF2-40B4-BE49-F238E27FC236}">
                <a16:creationId xmlns:a16="http://schemas.microsoft.com/office/drawing/2014/main" id="{BA80E641-5A32-46B9-884F-9D27990FFF71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77825" y="303054"/>
            <a:ext cx="1816941" cy="5470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069973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表紙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図 5">
            <a:extLst>
              <a:ext uri="{FF2B5EF4-FFF2-40B4-BE49-F238E27FC236}">
                <a16:creationId xmlns:a16="http://schemas.microsoft.com/office/drawing/2014/main" id="{041EC3A3-8515-48E3-A98B-662405FCF78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-94" y="0"/>
            <a:ext cx="10692000" cy="75596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図 5" descr="文化省.psd">
            <a:extLst>
              <a:ext uri="{FF2B5EF4-FFF2-40B4-BE49-F238E27FC236}">
                <a16:creationId xmlns:a16="http://schemas.microsoft.com/office/drawing/2014/main" id="{3F698E58-61A7-49D0-BA46-64D1F76AAF7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77825" y="303054"/>
            <a:ext cx="1816941" cy="5470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0D3DAC1E-6528-4A5E-9C83-74E27FF5B61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48160" y="3157237"/>
            <a:ext cx="7200000" cy="576000"/>
          </a:xfrm>
          <a:prstGeom prst="rect">
            <a:avLst/>
          </a:prstGeom>
        </p:spPr>
        <p:txBody>
          <a:bodyPr lIns="0" tIns="0" rIns="0" bIns="0" anchor="b" anchorCtr="0"/>
          <a:lstStyle>
            <a:lvl1pPr marL="0" indent="0" algn="l">
              <a:lnSpc>
                <a:spcPct val="100000"/>
              </a:lnSpc>
              <a:spcBef>
                <a:spcPts val="0"/>
              </a:spcBef>
              <a:buFontTx/>
              <a:buNone/>
              <a:defRPr sz="4400" b="1"/>
            </a:lvl1pPr>
            <a:lvl2pPr marL="0" indent="0">
              <a:lnSpc>
                <a:spcPct val="100000"/>
              </a:lnSpc>
              <a:spcBef>
                <a:spcPts val="0"/>
              </a:spcBef>
              <a:buFontTx/>
              <a:buNone/>
              <a:defRPr/>
            </a:lvl2pPr>
            <a:lvl3pPr marL="0" indent="0">
              <a:lnSpc>
                <a:spcPct val="100000"/>
              </a:lnSpc>
              <a:spcBef>
                <a:spcPts val="0"/>
              </a:spcBef>
              <a:buFontTx/>
              <a:buNone/>
              <a:defRPr/>
            </a:lvl3pPr>
            <a:lvl4pPr marL="0" indent="0">
              <a:lnSpc>
                <a:spcPct val="100000"/>
              </a:lnSpc>
              <a:spcBef>
                <a:spcPts val="0"/>
              </a:spcBef>
              <a:buFontTx/>
              <a:buNone/>
              <a:defRPr/>
            </a:lvl4pPr>
            <a:lvl5pPr marL="0" indent="0">
              <a:lnSpc>
                <a:spcPct val="100000"/>
              </a:lnSpc>
              <a:spcBef>
                <a:spcPts val="0"/>
              </a:spcBef>
              <a:buFontTx/>
              <a:buNone/>
              <a:defRPr/>
            </a:lvl5pPr>
          </a:lstStyle>
          <a:p>
            <a:pPr lvl="0"/>
            <a:r>
              <a:rPr kumimoji="1" lang="ja-JP" altLang="en-US" dirty="0"/>
              <a:t>表紙タイトル</a:t>
            </a:r>
          </a:p>
        </p:txBody>
      </p:sp>
      <p:sp>
        <p:nvSpPr>
          <p:cNvPr id="12" name="コンテンツ プレースホルダー 10">
            <a:extLst>
              <a:ext uri="{FF2B5EF4-FFF2-40B4-BE49-F238E27FC236}">
                <a16:creationId xmlns:a16="http://schemas.microsoft.com/office/drawing/2014/main" id="{8EDD2A0B-CECF-4C0C-AB20-54E33E116C77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848160" y="4031638"/>
            <a:ext cx="7200000" cy="360000"/>
          </a:xfrm>
          <a:prstGeom prst="rect">
            <a:avLst/>
          </a:prstGeom>
        </p:spPr>
        <p:txBody>
          <a:bodyPr lIns="0" tIns="0" rIns="0" bIns="0" anchor="ctr" anchorCtr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 b="1"/>
            </a:lvl1pPr>
            <a:lvl2pPr marL="0" indent="0">
              <a:lnSpc>
                <a:spcPct val="100000"/>
              </a:lnSpc>
              <a:spcBef>
                <a:spcPts val="0"/>
              </a:spcBef>
              <a:buNone/>
              <a:defRPr/>
            </a:lvl2pPr>
            <a:lvl3pPr marL="0" indent="0">
              <a:lnSpc>
                <a:spcPct val="100000"/>
              </a:lnSpc>
              <a:spcBef>
                <a:spcPts val="0"/>
              </a:spcBef>
              <a:buNone/>
              <a:defRPr/>
            </a:lvl3pPr>
            <a:lvl4pPr marL="0" indent="0">
              <a:lnSpc>
                <a:spcPct val="100000"/>
              </a:lnSpc>
              <a:spcBef>
                <a:spcPts val="0"/>
              </a:spcBef>
              <a:buNone/>
              <a:defRPr/>
            </a:lvl4pPr>
            <a:lvl5pPr marL="0" indent="0">
              <a:lnSpc>
                <a:spcPct val="100000"/>
              </a:lnSpc>
              <a:spcBef>
                <a:spcPts val="0"/>
              </a:spcBef>
              <a:buNone/>
              <a:defRPr/>
            </a:lvl5pPr>
          </a:lstStyle>
          <a:p>
            <a:pPr lvl="0"/>
            <a:r>
              <a:rPr kumimoji="1" lang="en-US" altLang="ja-JP" dirty="0"/>
              <a:t>0000</a:t>
            </a:r>
            <a:r>
              <a:rPr kumimoji="1" lang="ja-JP" altLang="en-US" dirty="0"/>
              <a:t>年</a:t>
            </a:r>
            <a:r>
              <a:rPr kumimoji="1" lang="en-US" altLang="ja-JP" dirty="0"/>
              <a:t>00</a:t>
            </a:r>
            <a:r>
              <a:rPr kumimoji="1" lang="ja-JP" altLang="en-US" dirty="0"/>
              <a:t>月</a:t>
            </a:r>
            <a:r>
              <a:rPr kumimoji="1" lang="en-US" altLang="ja-JP" dirty="0"/>
              <a:t>00</a:t>
            </a:r>
            <a:r>
              <a:rPr kumimoji="1" lang="ja-JP" altLang="en-US" dirty="0"/>
              <a:t>日</a:t>
            </a:r>
          </a:p>
        </p:txBody>
      </p:sp>
      <p:sp>
        <p:nvSpPr>
          <p:cNvPr id="13" name="コンテンツ プレースホルダー 10">
            <a:extLst>
              <a:ext uri="{FF2B5EF4-FFF2-40B4-BE49-F238E27FC236}">
                <a16:creationId xmlns:a16="http://schemas.microsoft.com/office/drawing/2014/main" id="{8FEB4824-B85D-47D9-8BCE-7C4194115B26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848160" y="4405586"/>
            <a:ext cx="7200000" cy="360000"/>
          </a:xfrm>
          <a:prstGeom prst="rect">
            <a:avLst/>
          </a:prstGeom>
        </p:spPr>
        <p:txBody>
          <a:bodyPr lIns="0" tIns="0" rIns="0" bIns="0" anchor="ctr" anchorCtr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 b="1"/>
            </a:lvl1pPr>
            <a:lvl2pPr marL="0" indent="0">
              <a:lnSpc>
                <a:spcPct val="100000"/>
              </a:lnSpc>
              <a:spcBef>
                <a:spcPts val="0"/>
              </a:spcBef>
              <a:buNone/>
              <a:defRPr/>
            </a:lvl2pPr>
            <a:lvl3pPr marL="0" indent="0">
              <a:lnSpc>
                <a:spcPct val="100000"/>
              </a:lnSpc>
              <a:spcBef>
                <a:spcPts val="0"/>
              </a:spcBef>
              <a:buNone/>
              <a:defRPr/>
            </a:lvl3pPr>
            <a:lvl4pPr marL="0" indent="0">
              <a:lnSpc>
                <a:spcPct val="100000"/>
              </a:lnSpc>
              <a:spcBef>
                <a:spcPts val="0"/>
              </a:spcBef>
              <a:buNone/>
              <a:defRPr/>
            </a:lvl4pPr>
            <a:lvl5pPr marL="0" indent="0">
              <a:lnSpc>
                <a:spcPct val="100000"/>
              </a:lnSpc>
              <a:spcBef>
                <a:spcPts val="0"/>
              </a:spcBef>
              <a:buNone/>
              <a:defRPr/>
            </a:lvl5pPr>
          </a:lstStyle>
          <a:p>
            <a:pPr lvl="0"/>
            <a:r>
              <a:rPr kumimoji="1" lang="zh-CN" altLang="en-US" dirty="0"/>
              <a:t>所属部署　氏名</a:t>
            </a:r>
          </a:p>
        </p:txBody>
      </p:sp>
    </p:spTree>
    <p:extLst>
      <p:ext uri="{BB962C8B-B14F-4D97-AF65-F5344CB8AC3E}">
        <p14:creationId xmlns:p14="http://schemas.microsoft.com/office/powerpoint/2010/main" val="24815146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リード文あ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5" descr="文化省.psd">
            <a:extLst>
              <a:ext uri="{FF2B5EF4-FFF2-40B4-BE49-F238E27FC236}">
                <a16:creationId xmlns:a16="http://schemas.microsoft.com/office/drawing/2014/main" id="{C729A8F7-2655-4A66-8A73-B4AA2512BF6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926638" y="200025"/>
            <a:ext cx="387350" cy="598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4" name="直線コネクタ 3">
            <a:extLst>
              <a:ext uri="{FF2B5EF4-FFF2-40B4-BE49-F238E27FC236}">
                <a16:creationId xmlns:a16="http://schemas.microsoft.com/office/drawing/2014/main" id="{BD08987A-2D2F-4B31-BEAE-46106665E585}"/>
              </a:ext>
            </a:extLst>
          </p:cNvPr>
          <p:cNvCxnSpPr>
            <a:cxnSpLocks/>
          </p:cNvCxnSpPr>
          <p:nvPr userDrawn="1"/>
        </p:nvCxnSpPr>
        <p:spPr>
          <a:xfrm>
            <a:off x="377825" y="865700"/>
            <a:ext cx="9432000" cy="1587"/>
          </a:xfrm>
          <a:prstGeom prst="line">
            <a:avLst/>
          </a:prstGeom>
          <a:ln w="25400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テキスト プレースホルダー 6">
            <a:extLst>
              <a:ext uri="{FF2B5EF4-FFF2-40B4-BE49-F238E27FC236}">
                <a16:creationId xmlns:a16="http://schemas.microsoft.com/office/drawing/2014/main" id="{239F868D-8BB0-428C-9DFB-7096F664C63F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77825" y="358775"/>
            <a:ext cx="9431998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lang="ja-JP" altLang="en-US" sz="2400" b="1" baseline="0" smtClean="0">
                <a:solidFill>
                  <a:schemeClr val="tx2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457200" indent="0">
              <a:buNone/>
              <a:defRPr lang="ja-JP" altLang="en-US" sz="2400" smtClean="0"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662414" indent="0">
              <a:buNone/>
              <a:defRPr lang="ja-JP" altLang="en-US" sz="2400" smtClean="0"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119614" indent="0">
              <a:buNone/>
              <a:defRPr lang="ja-JP" altLang="en-US" sz="2400" smtClean="0"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1576814" indent="0">
              <a:buNone/>
              <a:defRPr lang="ja-JP" altLang="en-US" sz="2400"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</a:lstStyle>
          <a:p>
            <a:pPr marL="0" lvl="0" defTabSz="457200"/>
            <a:r>
              <a:rPr kumimoji="1" lang="ja-JP" altLang="en-US" dirty="0"/>
              <a:t>タイトル</a:t>
            </a:r>
          </a:p>
        </p:txBody>
      </p:sp>
      <p:sp>
        <p:nvSpPr>
          <p:cNvPr id="10" name="コンテンツ プレースホルダー 9">
            <a:extLst>
              <a:ext uri="{FF2B5EF4-FFF2-40B4-BE49-F238E27FC236}">
                <a16:creationId xmlns:a16="http://schemas.microsoft.com/office/drawing/2014/main" id="{C4529F40-F7F8-4822-A72D-BCFF8104EC76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377825" y="1155699"/>
            <a:ext cx="9936163" cy="830997"/>
          </a:xfrm>
          <a:prstGeom prst="rect">
            <a:avLst/>
          </a:prstGeom>
        </p:spPr>
        <p:txBody>
          <a:bodyPr lIns="0" tIns="0" rIns="0" bIns="0">
            <a:spAutoFit/>
          </a:bodyPr>
          <a:lstStyle>
            <a:lvl1pPr marL="0" marR="0" indent="0" algn="l" defTabSz="1007943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800"/>
            </a:lvl1pPr>
            <a:lvl2pPr marL="503971" indent="0">
              <a:buNone/>
              <a:defRPr/>
            </a:lvl2pPr>
            <a:lvl3pPr marL="1007943" indent="0">
              <a:buNone/>
              <a:defRPr/>
            </a:lvl3pPr>
            <a:lvl4pPr marL="1511914" indent="0">
              <a:buNone/>
              <a:defRPr/>
            </a:lvl4pPr>
            <a:lvl5pPr marL="2015886" indent="0">
              <a:buNone/>
              <a:defRPr/>
            </a:lvl5pPr>
          </a:lstStyle>
          <a:p>
            <a:pPr marL="0" marR="0" lvl="0" indent="0" algn="l" defTabSz="1007943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dirty="0"/>
              <a:t>リード文リード文リード文リード文リード文リード文リード文リード文リード文リード文リード文リード文リード文リード文リード文リード文リード文リード文リード文リード文リード文リード文リード文リード文リード文リード文リード文リード文リード文リード文リード文リード文リード文リード文リード文リード文リード文リード文リード文リード文リード文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602AF947-B109-4DE7-9E13-F2F7842B4D0F}"/>
              </a:ext>
            </a:extLst>
          </p:cNvPr>
          <p:cNvSpPr txBox="1"/>
          <p:nvPr userDrawn="1"/>
        </p:nvSpPr>
        <p:spPr>
          <a:xfrm>
            <a:off x="10313988" y="7200900"/>
            <a:ext cx="216000" cy="216000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r"/>
            <a:fld id="{9C1B02FA-3B43-4965-97B5-C29D405C4738}" type="slidenum">
              <a:rPr kumimoji="1" lang="ja-JP" altLang="en-US" sz="1600" b="0" smtClean="0">
                <a:latin typeface="+mn-ea"/>
                <a:ea typeface="+mn-ea"/>
                <a:cs typeface="Arial" panose="020B0604020202020204" pitchFamily="34" charset="0"/>
              </a:rPr>
              <a:pPr algn="r"/>
              <a:t>‹#›</a:t>
            </a:fld>
            <a:endParaRPr kumimoji="1" lang="ja-JP" altLang="en-US" sz="1100" b="0" dirty="0">
              <a:latin typeface="+mn-ea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85922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文科省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線コネクタ 3">
            <a:extLst>
              <a:ext uri="{FF2B5EF4-FFF2-40B4-BE49-F238E27FC236}">
                <a16:creationId xmlns:a16="http://schemas.microsoft.com/office/drawing/2014/main" id="{5C6FFF3D-280B-4421-889E-DC4EAA915988}"/>
              </a:ext>
            </a:extLst>
          </p:cNvPr>
          <p:cNvCxnSpPr>
            <a:cxnSpLocks/>
          </p:cNvCxnSpPr>
          <p:nvPr userDrawn="1"/>
        </p:nvCxnSpPr>
        <p:spPr>
          <a:xfrm>
            <a:off x="377825" y="696667"/>
            <a:ext cx="9853295" cy="1587"/>
          </a:xfrm>
          <a:prstGeom prst="line">
            <a:avLst/>
          </a:prstGeom>
          <a:ln w="25400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テキスト プレースホルダー 6">
            <a:extLst>
              <a:ext uri="{FF2B5EF4-FFF2-40B4-BE49-F238E27FC236}">
                <a16:creationId xmlns:a16="http://schemas.microsoft.com/office/drawing/2014/main" id="{E9EF9B94-5E9C-4F7C-8432-B58DE5F97555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77825" y="186055"/>
            <a:ext cx="9853295" cy="508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lang="ja-JP" altLang="en-US" sz="2400" b="1" baseline="0" smtClean="0">
                <a:solidFill>
                  <a:schemeClr val="tx2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457200" indent="0">
              <a:buNone/>
              <a:defRPr lang="ja-JP" altLang="en-US" sz="2400" smtClean="0"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662414" indent="0">
              <a:buNone/>
              <a:defRPr lang="ja-JP" altLang="en-US" sz="2400" smtClean="0"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119614" indent="0">
              <a:buNone/>
              <a:defRPr lang="ja-JP" altLang="en-US" sz="2400" smtClean="0"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1576814" indent="0">
              <a:buNone/>
              <a:defRPr lang="ja-JP" altLang="en-US" sz="2400"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</a:lstStyle>
          <a:p>
            <a:pPr marL="0" lvl="0" defTabSz="457200"/>
            <a:r>
              <a:rPr kumimoji="1" lang="ja-JP" altLang="en-US" dirty="0"/>
              <a:t>タイトル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CD0BE9C0-B4A8-41C8-8CF7-5850320F1997}"/>
              </a:ext>
            </a:extLst>
          </p:cNvPr>
          <p:cNvSpPr txBox="1"/>
          <p:nvPr userDrawn="1"/>
        </p:nvSpPr>
        <p:spPr>
          <a:xfrm>
            <a:off x="10313988" y="7200900"/>
            <a:ext cx="216000" cy="216000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r"/>
            <a:endParaRPr kumimoji="1" lang="ja-JP" altLang="en-US" sz="1000" b="0" dirty="0">
              <a:latin typeface="+mn-ea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9552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スポーツ庁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線コネクタ 3">
            <a:extLst>
              <a:ext uri="{FF2B5EF4-FFF2-40B4-BE49-F238E27FC236}">
                <a16:creationId xmlns:a16="http://schemas.microsoft.com/office/drawing/2014/main" id="{5C6FFF3D-280B-4421-889E-DC4EAA915988}"/>
              </a:ext>
            </a:extLst>
          </p:cNvPr>
          <p:cNvCxnSpPr>
            <a:cxnSpLocks/>
          </p:cNvCxnSpPr>
          <p:nvPr userDrawn="1"/>
        </p:nvCxnSpPr>
        <p:spPr>
          <a:xfrm>
            <a:off x="377825" y="865700"/>
            <a:ext cx="9432000" cy="1587"/>
          </a:xfrm>
          <a:prstGeom prst="line">
            <a:avLst/>
          </a:prstGeom>
          <a:ln w="25400">
            <a:solidFill>
              <a:srgbClr val="F46D0F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テキスト プレースホルダー 6">
            <a:extLst>
              <a:ext uri="{FF2B5EF4-FFF2-40B4-BE49-F238E27FC236}">
                <a16:creationId xmlns:a16="http://schemas.microsoft.com/office/drawing/2014/main" id="{E9EF9B94-5E9C-4F7C-8432-B58DE5F97555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77825" y="358775"/>
            <a:ext cx="9431998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lang="ja-JP" altLang="en-US" sz="2400" b="1" baseline="0" smtClean="0">
                <a:solidFill>
                  <a:srgbClr val="F46D0F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457200" indent="0">
              <a:buNone/>
              <a:defRPr lang="ja-JP" altLang="en-US" sz="2400" smtClean="0"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662414" indent="0">
              <a:buNone/>
              <a:defRPr lang="ja-JP" altLang="en-US" sz="2400" smtClean="0"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119614" indent="0">
              <a:buNone/>
              <a:defRPr lang="ja-JP" altLang="en-US" sz="2400" smtClean="0"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1576814" indent="0">
              <a:buNone/>
              <a:defRPr lang="ja-JP" altLang="en-US" sz="2400"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</a:lstStyle>
          <a:p>
            <a:pPr marL="0" lvl="0" defTabSz="457200"/>
            <a:r>
              <a:rPr kumimoji="1" lang="ja-JP" altLang="en-US" dirty="0"/>
              <a:t>タイトル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CD0BE9C0-B4A8-41C8-8CF7-5850320F1997}"/>
              </a:ext>
            </a:extLst>
          </p:cNvPr>
          <p:cNvSpPr txBox="1"/>
          <p:nvPr userDrawn="1"/>
        </p:nvSpPr>
        <p:spPr>
          <a:xfrm>
            <a:off x="10313988" y="7200900"/>
            <a:ext cx="216000" cy="216000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r"/>
            <a:fld id="{9C1B02FA-3B43-4965-97B5-C29D405C4738}" type="slidenum">
              <a:rPr kumimoji="1" lang="ja-JP" altLang="en-US" sz="1600" b="0" smtClean="0">
                <a:latin typeface="+mn-ea"/>
                <a:ea typeface="+mn-ea"/>
                <a:cs typeface="Arial" panose="020B0604020202020204" pitchFamily="34" charset="0"/>
              </a:rPr>
              <a:pPr algn="r"/>
              <a:t>‹#›</a:t>
            </a:fld>
            <a:endParaRPr kumimoji="1" lang="ja-JP" altLang="en-US" sz="1000" b="0" dirty="0">
              <a:latin typeface="+mn-ea"/>
              <a:ea typeface="+mn-ea"/>
              <a:cs typeface="Arial" panose="020B0604020202020204" pitchFamily="34" charset="0"/>
            </a:endParaRPr>
          </a:p>
        </p:txBody>
      </p:sp>
      <p:pic>
        <p:nvPicPr>
          <p:cNvPr id="7" name="図 5"/>
          <p:cNvPicPr>
            <a:picLocks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850992" y="214199"/>
            <a:ext cx="570996" cy="6494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817624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文化庁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線コネクタ 3">
            <a:extLst>
              <a:ext uri="{FF2B5EF4-FFF2-40B4-BE49-F238E27FC236}">
                <a16:creationId xmlns:a16="http://schemas.microsoft.com/office/drawing/2014/main" id="{5C6FFF3D-280B-4421-889E-DC4EAA915988}"/>
              </a:ext>
            </a:extLst>
          </p:cNvPr>
          <p:cNvCxnSpPr>
            <a:cxnSpLocks/>
          </p:cNvCxnSpPr>
          <p:nvPr userDrawn="1"/>
        </p:nvCxnSpPr>
        <p:spPr>
          <a:xfrm>
            <a:off x="377825" y="865700"/>
            <a:ext cx="9432000" cy="1587"/>
          </a:xfrm>
          <a:prstGeom prst="line">
            <a:avLst/>
          </a:prstGeom>
          <a:ln w="25400">
            <a:solidFill>
              <a:srgbClr val="E4312B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テキスト プレースホルダー 6">
            <a:extLst>
              <a:ext uri="{FF2B5EF4-FFF2-40B4-BE49-F238E27FC236}">
                <a16:creationId xmlns:a16="http://schemas.microsoft.com/office/drawing/2014/main" id="{E9EF9B94-5E9C-4F7C-8432-B58DE5F97555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77826" y="345310"/>
            <a:ext cx="9431998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lang="ja-JP" altLang="en-US" sz="2400" b="1" baseline="0" smtClean="0">
                <a:solidFill>
                  <a:srgbClr val="E4312B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457200" indent="0">
              <a:buNone/>
              <a:defRPr lang="ja-JP" altLang="en-US" sz="2400" smtClean="0"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662414" indent="0">
              <a:buNone/>
              <a:defRPr lang="ja-JP" altLang="en-US" sz="2400" smtClean="0"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119614" indent="0">
              <a:buNone/>
              <a:defRPr lang="ja-JP" altLang="en-US" sz="2400" smtClean="0"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1576814" indent="0">
              <a:buNone/>
              <a:defRPr lang="ja-JP" altLang="en-US" sz="2400"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</a:lstStyle>
          <a:p>
            <a:pPr marL="0" lvl="0" defTabSz="457200"/>
            <a:r>
              <a:rPr kumimoji="1" lang="ja-JP" altLang="en-US" dirty="0"/>
              <a:t>タイトル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CD0BE9C0-B4A8-41C8-8CF7-5850320F1997}"/>
              </a:ext>
            </a:extLst>
          </p:cNvPr>
          <p:cNvSpPr txBox="1"/>
          <p:nvPr userDrawn="1"/>
        </p:nvSpPr>
        <p:spPr>
          <a:xfrm>
            <a:off x="10313988" y="7200900"/>
            <a:ext cx="216000" cy="216000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r"/>
            <a:fld id="{9C1B02FA-3B43-4965-97B5-C29D405C4738}" type="slidenum">
              <a:rPr kumimoji="1" lang="ja-JP" altLang="en-US" sz="1600" b="0" smtClean="0">
                <a:latin typeface="+mn-ea"/>
                <a:ea typeface="+mn-ea"/>
                <a:cs typeface="Arial" panose="020B0604020202020204" pitchFamily="34" charset="0"/>
              </a:rPr>
              <a:pPr algn="r"/>
              <a:t>‹#›</a:t>
            </a:fld>
            <a:endParaRPr kumimoji="1" lang="ja-JP" altLang="en-US" sz="1000" b="0" dirty="0">
              <a:latin typeface="+mn-ea"/>
              <a:ea typeface="+mn-ea"/>
              <a:cs typeface="Arial" panose="020B0604020202020204" pitchFamily="34" charset="0"/>
            </a:endParaRPr>
          </a:p>
        </p:txBody>
      </p:sp>
      <p:pic>
        <p:nvPicPr>
          <p:cNvPr id="2" name="図 1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842818" y="345310"/>
            <a:ext cx="579170" cy="4755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95755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ページ番号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E9B7DB8-1839-4F2F-B8FC-4E4238445B46}"/>
              </a:ext>
            </a:extLst>
          </p:cNvPr>
          <p:cNvSpPr txBox="1"/>
          <p:nvPr userDrawn="1"/>
        </p:nvSpPr>
        <p:spPr>
          <a:xfrm>
            <a:off x="10313988" y="7200900"/>
            <a:ext cx="216000" cy="216000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r"/>
            <a:fld id="{9C1B02FA-3B43-4965-97B5-C29D405C4738}" type="slidenum">
              <a:rPr kumimoji="1" lang="ja-JP" altLang="en-US" sz="1600" b="0" smtClean="0">
                <a:latin typeface="+mn-ea"/>
                <a:ea typeface="+mn-ea"/>
                <a:cs typeface="Arial" panose="020B0604020202020204" pitchFamily="34" charset="0"/>
              </a:rPr>
              <a:pPr algn="r"/>
              <a:t>‹#›</a:t>
            </a:fld>
            <a:endParaRPr kumimoji="1" lang="ja-JP" altLang="en-US" sz="1100" b="0" dirty="0">
              <a:latin typeface="+mn-ea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68237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裏表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5" descr="文化省.psd">
            <a:extLst>
              <a:ext uri="{FF2B5EF4-FFF2-40B4-BE49-F238E27FC236}">
                <a16:creationId xmlns:a16="http://schemas.microsoft.com/office/drawing/2014/main" id="{AD8A4806-033A-4C05-8DC4-AADBFD82EDC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047304" y="3388849"/>
            <a:ext cx="2597205" cy="7819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933758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0" name="グループ化 199">
            <a:extLst>
              <a:ext uri="{FF2B5EF4-FFF2-40B4-BE49-F238E27FC236}">
                <a16:creationId xmlns:a16="http://schemas.microsoft.com/office/drawing/2014/main" id="{566A65A5-2837-4832-9CA3-7BDEBCBF86BB}"/>
              </a:ext>
            </a:extLst>
          </p:cNvPr>
          <p:cNvGrpSpPr/>
          <p:nvPr userDrawn="1"/>
        </p:nvGrpSpPr>
        <p:grpSpPr>
          <a:xfrm>
            <a:off x="377988" y="1150939"/>
            <a:ext cx="9935837" cy="6049961"/>
            <a:chOff x="377988" y="1150939"/>
            <a:chExt cx="9935837" cy="6049961"/>
          </a:xfrm>
        </p:grpSpPr>
        <p:grpSp>
          <p:nvGrpSpPr>
            <p:cNvPr id="128" name="グループ化 127">
              <a:extLst>
                <a:ext uri="{FF2B5EF4-FFF2-40B4-BE49-F238E27FC236}">
                  <a16:creationId xmlns:a16="http://schemas.microsoft.com/office/drawing/2014/main" id="{72A0710D-5BD8-4001-B9CE-9C652AD1F4DD}"/>
                </a:ext>
              </a:extLst>
            </p:cNvPr>
            <p:cNvGrpSpPr/>
            <p:nvPr userDrawn="1"/>
          </p:nvGrpSpPr>
          <p:grpSpPr>
            <a:xfrm>
              <a:off x="378263" y="1152901"/>
              <a:ext cx="9935559" cy="6047999"/>
              <a:chOff x="378263" y="1152901"/>
              <a:chExt cx="9935559" cy="6047999"/>
            </a:xfrm>
          </p:grpSpPr>
          <p:sp>
            <p:nvSpPr>
              <p:cNvPr id="78" name="Line 4">
                <a:extLst>
                  <a:ext uri="{FF2B5EF4-FFF2-40B4-BE49-F238E27FC236}">
                    <a16:creationId xmlns:a16="http://schemas.microsoft.com/office/drawing/2014/main" id="{94895187-C35A-4D02-B59E-A52B5A304376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6912869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79" name="Line 4">
                <a:extLst>
                  <a:ext uri="{FF2B5EF4-FFF2-40B4-BE49-F238E27FC236}">
                    <a16:creationId xmlns:a16="http://schemas.microsoft.com/office/drawing/2014/main" id="{33071AE2-D797-4AA2-A4BC-892B48321311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7056869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80" name="Line 4">
                <a:extLst>
                  <a:ext uri="{FF2B5EF4-FFF2-40B4-BE49-F238E27FC236}">
                    <a16:creationId xmlns:a16="http://schemas.microsoft.com/office/drawing/2014/main" id="{41930938-C286-40A8-9E87-A039ECED59EA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6482140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81" name="Line 5">
                <a:extLst>
                  <a:ext uri="{FF2B5EF4-FFF2-40B4-BE49-F238E27FC236}">
                    <a16:creationId xmlns:a16="http://schemas.microsoft.com/office/drawing/2014/main" id="{BE22E4B9-1473-40BD-9CB5-3F8080E70734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6337678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82" name="Line 6">
                <a:extLst>
                  <a:ext uri="{FF2B5EF4-FFF2-40B4-BE49-F238E27FC236}">
                    <a16:creationId xmlns:a16="http://schemas.microsoft.com/office/drawing/2014/main" id="{D458851A-5399-4C1E-948F-0F30E270491B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6193215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83" name="Line 7">
                <a:extLst>
                  <a:ext uri="{FF2B5EF4-FFF2-40B4-BE49-F238E27FC236}">
                    <a16:creationId xmlns:a16="http://schemas.microsoft.com/office/drawing/2014/main" id="{5B3D94E0-4AED-4D62-99AB-B7A29DE91176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6048753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84" name="Line 8">
                <a:extLst>
                  <a:ext uri="{FF2B5EF4-FFF2-40B4-BE49-F238E27FC236}">
                    <a16:creationId xmlns:a16="http://schemas.microsoft.com/office/drawing/2014/main" id="{71EA17B2-BBBB-49BD-8D9A-B7F330C704BC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5905878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85" name="Line 9">
                <a:extLst>
                  <a:ext uri="{FF2B5EF4-FFF2-40B4-BE49-F238E27FC236}">
                    <a16:creationId xmlns:a16="http://schemas.microsoft.com/office/drawing/2014/main" id="{4A26A5DA-B073-4E91-81A4-B626A37F3DFD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5761415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86" name="Line 10">
                <a:extLst>
                  <a:ext uri="{FF2B5EF4-FFF2-40B4-BE49-F238E27FC236}">
                    <a16:creationId xmlns:a16="http://schemas.microsoft.com/office/drawing/2014/main" id="{A756B78E-7D22-40A7-AB8A-9BAA0C90750E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5616953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87" name="Line 11">
                <a:extLst>
                  <a:ext uri="{FF2B5EF4-FFF2-40B4-BE49-F238E27FC236}">
                    <a16:creationId xmlns:a16="http://schemas.microsoft.com/office/drawing/2014/main" id="{BDC4BC6A-F993-40D8-8CF7-DD1C01C9B27F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5474078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88" name="Line 12">
                <a:extLst>
                  <a:ext uri="{FF2B5EF4-FFF2-40B4-BE49-F238E27FC236}">
                    <a16:creationId xmlns:a16="http://schemas.microsoft.com/office/drawing/2014/main" id="{D8546119-C5E8-4CAC-953A-6EED841F343F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5329615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89" name="Line 13">
                <a:extLst>
                  <a:ext uri="{FF2B5EF4-FFF2-40B4-BE49-F238E27FC236}">
                    <a16:creationId xmlns:a16="http://schemas.microsoft.com/office/drawing/2014/main" id="{9CDAB148-3801-436E-A252-2823B4A57A4D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5185153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90" name="Line 14">
                <a:extLst>
                  <a:ext uri="{FF2B5EF4-FFF2-40B4-BE49-F238E27FC236}">
                    <a16:creationId xmlns:a16="http://schemas.microsoft.com/office/drawing/2014/main" id="{DA2CA409-1FAD-44E2-A2DF-F4AEED4B4EAC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5040690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91" name="Line 15">
                <a:extLst>
                  <a:ext uri="{FF2B5EF4-FFF2-40B4-BE49-F238E27FC236}">
                    <a16:creationId xmlns:a16="http://schemas.microsoft.com/office/drawing/2014/main" id="{BB016690-5A92-4908-8726-2795810F4373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4897815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92" name="Line 16">
                <a:extLst>
                  <a:ext uri="{FF2B5EF4-FFF2-40B4-BE49-F238E27FC236}">
                    <a16:creationId xmlns:a16="http://schemas.microsoft.com/office/drawing/2014/main" id="{7589B545-8E2C-44B1-BF87-BA629156DE3C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4753353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93" name="Line 17">
                <a:extLst>
                  <a:ext uri="{FF2B5EF4-FFF2-40B4-BE49-F238E27FC236}">
                    <a16:creationId xmlns:a16="http://schemas.microsoft.com/office/drawing/2014/main" id="{A04B68D3-7B40-4797-9562-7377C9F8DB6F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4608890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94" name="Line 18">
                <a:extLst>
                  <a:ext uri="{FF2B5EF4-FFF2-40B4-BE49-F238E27FC236}">
                    <a16:creationId xmlns:a16="http://schemas.microsoft.com/office/drawing/2014/main" id="{D1FCD96E-8153-42AE-99BC-5F91EAAF58D3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4464428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95" name="Line 19">
                <a:extLst>
                  <a:ext uri="{FF2B5EF4-FFF2-40B4-BE49-F238E27FC236}">
                    <a16:creationId xmlns:a16="http://schemas.microsoft.com/office/drawing/2014/main" id="{940D7FA7-3A6C-4B4E-B3C6-C67BECA45AAC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4321553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96" name="Line 20">
                <a:extLst>
                  <a:ext uri="{FF2B5EF4-FFF2-40B4-BE49-F238E27FC236}">
                    <a16:creationId xmlns:a16="http://schemas.microsoft.com/office/drawing/2014/main" id="{57F56B8A-01FA-4035-8DE4-D00FFC6707A9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4177090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97" name="Line 21">
                <a:extLst>
                  <a:ext uri="{FF2B5EF4-FFF2-40B4-BE49-F238E27FC236}">
                    <a16:creationId xmlns:a16="http://schemas.microsoft.com/office/drawing/2014/main" id="{925A4B1C-E3EB-4C13-A6C5-6EE9B9898949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4032628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98" name="Line 22">
                <a:extLst>
                  <a:ext uri="{FF2B5EF4-FFF2-40B4-BE49-F238E27FC236}">
                    <a16:creationId xmlns:a16="http://schemas.microsoft.com/office/drawing/2014/main" id="{0B2A3CA3-2F92-4542-B697-10F99607983E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3745290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99" name="Line 23">
                <a:extLst>
                  <a:ext uri="{FF2B5EF4-FFF2-40B4-BE49-F238E27FC236}">
                    <a16:creationId xmlns:a16="http://schemas.microsoft.com/office/drawing/2014/main" id="{BA0890CE-449E-48B6-9B53-5B1D0FF75BA2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3600828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00" name="Line 24">
                <a:extLst>
                  <a:ext uri="{FF2B5EF4-FFF2-40B4-BE49-F238E27FC236}">
                    <a16:creationId xmlns:a16="http://schemas.microsoft.com/office/drawing/2014/main" id="{BF9CCBE0-2CD6-493E-81AB-F9DD0DD340E6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3456365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01" name="Line 25">
                <a:extLst>
                  <a:ext uri="{FF2B5EF4-FFF2-40B4-BE49-F238E27FC236}">
                    <a16:creationId xmlns:a16="http://schemas.microsoft.com/office/drawing/2014/main" id="{6F424979-F1D6-4234-A003-9B26028E18BB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3313490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02" name="Line 26">
                <a:extLst>
                  <a:ext uri="{FF2B5EF4-FFF2-40B4-BE49-F238E27FC236}">
                    <a16:creationId xmlns:a16="http://schemas.microsoft.com/office/drawing/2014/main" id="{B72CCDB4-3F2A-48B5-9849-EB48526AD9BB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3169028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03" name="Line 27">
                <a:extLst>
                  <a:ext uri="{FF2B5EF4-FFF2-40B4-BE49-F238E27FC236}">
                    <a16:creationId xmlns:a16="http://schemas.microsoft.com/office/drawing/2014/main" id="{9414948D-0A9F-47E4-9CB5-E52CBEF1CB51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3024565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04" name="Line 28">
                <a:extLst>
                  <a:ext uri="{FF2B5EF4-FFF2-40B4-BE49-F238E27FC236}">
                    <a16:creationId xmlns:a16="http://schemas.microsoft.com/office/drawing/2014/main" id="{2C5A77DB-8681-4BF2-80DB-88E181BB9A11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2881690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05" name="Line 29">
                <a:extLst>
                  <a:ext uri="{FF2B5EF4-FFF2-40B4-BE49-F238E27FC236}">
                    <a16:creationId xmlns:a16="http://schemas.microsoft.com/office/drawing/2014/main" id="{88B5B2F0-EB79-4F72-BCFF-5D9EEFDB5688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2737228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06" name="Line 30">
                <a:extLst>
                  <a:ext uri="{FF2B5EF4-FFF2-40B4-BE49-F238E27FC236}">
                    <a16:creationId xmlns:a16="http://schemas.microsoft.com/office/drawing/2014/main" id="{D3517087-1372-41A4-9A6B-4C25D69BC665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2592765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07" name="Line 31">
                <a:extLst>
                  <a:ext uri="{FF2B5EF4-FFF2-40B4-BE49-F238E27FC236}">
                    <a16:creationId xmlns:a16="http://schemas.microsoft.com/office/drawing/2014/main" id="{C626BD20-910D-4076-8067-3BF486E99CE3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2448303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08" name="Line 32">
                <a:extLst>
                  <a:ext uri="{FF2B5EF4-FFF2-40B4-BE49-F238E27FC236}">
                    <a16:creationId xmlns:a16="http://schemas.microsoft.com/office/drawing/2014/main" id="{372B950D-F2B6-48A4-8F4C-10E1D4476C94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2305428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09" name="Line 33">
                <a:extLst>
                  <a:ext uri="{FF2B5EF4-FFF2-40B4-BE49-F238E27FC236}">
                    <a16:creationId xmlns:a16="http://schemas.microsoft.com/office/drawing/2014/main" id="{8A4A1B4C-E485-4593-BFA3-5CD075726556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2160965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10" name="Line 34">
                <a:extLst>
                  <a:ext uri="{FF2B5EF4-FFF2-40B4-BE49-F238E27FC236}">
                    <a16:creationId xmlns:a16="http://schemas.microsoft.com/office/drawing/2014/main" id="{F7A11A6F-6BD7-47EA-BCE8-34D010674870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2016503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11" name="Line 35">
                <a:extLst>
                  <a:ext uri="{FF2B5EF4-FFF2-40B4-BE49-F238E27FC236}">
                    <a16:creationId xmlns:a16="http://schemas.microsoft.com/office/drawing/2014/main" id="{84C5A8BA-97D6-401C-9D61-03B2676A897A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1872040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12" name="Line 36">
                <a:extLst>
                  <a:ext uri="{FF2B5EF4-FFF2-40B4-BE49-F238E27FC236}">
                    <a16:creationId xmlns:a16="http://schemas.microsoft.com/office/drawing/2014/main" id="{C480CFB1-FABD-482D-8E16-0FF97F40F3C0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1729165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13" name="Line 37">
                <a:extLst>
                  <a:ext uri="{FF2B5EF4-FFF2-40B4-BE49-F238E27FC236}">
                    <a16:creationId xmlns:a16="http://schemas.microsoft.com/office/drawing/2014/main" id="{B21949DC-6578-4194-9990-2B615D821473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1584703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14" name="Line 38">
                <a:extLst>
                  <a:ext uri="{FF2B5EF4-FFF2-40B4-BE49-F238E27FC236}">
                    <a16:creationId xmlns:a16="http://schemas.microsoft.com/office/drawing/2014/main" id="{992A8411-E070-48DA-B652-E5C8EF5933A1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1440240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15" name="Line 39">
                <a:extLst>
                  <a:ext uri="{FF2B5EF4-FFF2-40B4-BE49-F238E27FC236}">
                    <a16:creationId xmlns:a16="http://schemas.microsoft.com/office/drawing/2014/main" id="{0860C3FF-63CD-4832-B2B6-A2D7657A4F90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1297365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16" name="Line 102">
                <a:extLst>
                  <a:ext uri="{FF2B5EF4-FFF2-40B4-BE49-F238E27FC236}">
                    <a16:creationId xmlns:a16="http://schemas.microsoft.com/office/drawing/2014/main" id="{F711A2EB-70DA-4E00-97E6-F3E09F448B42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3889752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17" name="Line 4">
                <a:extLst>
                  <a:ext uri="{FF2B5EF4-FFF2-40B4-BE49-F238E27FC236}">
                    <a16:creationId xmlns:a16="http://schemas.microsoft.com/office/drawing/2014/main" id="{DEB78652-AD35-4408-A552-2CA51F553D57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6625477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18" name="Line 4">
                <a:extLst>
                  <a:ext uri="{FF2B5EF4-FFF2-40B4-BE49-F238E27FC236}">
                    <a16:creationId xmlns:a16="http://schemas.microsoft.com/office/drawing/2014/main" id="{4EB84B71-037A-4BA6-B552-92B8E1E5ACE1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6769477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19" name="Line 39">
                <a:extLst>
                  <a:ext uri="{FF2B5EF4-FFF2-40B4-BE49-F238E27FC236}">
                    <a16:creationId xmlns:a16="http://schemas.microsoft.com/office/drawing/2014/main" id="{D8A87DFE-79BC-405B-8FB9-A13053014CD5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1152901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20" name="Line 4">
                <a:extLst>
                  <a:ext uri="{FF2B5EF4-FFF2-40B4-BE49-F238E27FC236}">
                    <a16:creationId xmlns:a16="http://schemas.microsoft.com/office/drawing/2014/main" id="{7F513F86-426A-430A-9CE5-1633C6F3DFEB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7200900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21" name="Line 34">
                <a:extLst>
                  <a:ext uri="{FF2B5EF4-FFF2-40B4-BE49-F238E27FC236}">
                    <a16:creationId xmlns:a16="http://schemas.microsoft.com/office/drawing/2014/main" id="{702D22A1-F40B-44CD-93AA-BB4EBCB1AAE9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1152901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</p:grpSp>
        <p:grpSp>
          <p:nvGrpSpPr>
            <p:cNvPr id="129" name="グループ化 128">
              <a:extLst>
                <a:ext uri="{FF2B5EF4-FFF2-40B4-BE49-F238E27FC236}">
                  <a16:creationId xmlns:a16="http://schemas.microsoft.com/office/drawing/2014/main" id="{F51C46C4-7F85-4DC1-8B86-B95A648C9A5D}"/>
                </a:ext>
              </a:extLst>
            </p:cNvPr>
            <p:cNvGrpSpPr/>
            <p:nvPr userDrawn="1"/>
          </p:nvGrpSpPr>
          <p:grpSpPr>
            <a:xfrm>
              <a:off x="377988" y="1150939"/>
              <a:ext cx="9935837" cy="6049961"/>
              <a:chOff x="360363" y="863221"/>
              <a:chExt cx="9935837" cy="6337679"/>
            </a:xfrm>
          </p:grpSpPr>
          <p:sp>
            <p:nvSpPr>
              <p:cNvPr id="130" name="Line 41">
                <a:extLst>
                  <a:ext uri="{FF2B5EF4-FFF2-40B4-BE49-F238E27FC236}">
                    <a16:creationId xmlns:a16="http://schemas.microsoft.com/office/drawing/2014/main" id="{0E9446ED-A148-4D0F-BCEA-89BB479924C1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512291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31" name="Line 42">
                <a:extLst>
                  <a:ext uri="{FF2B5EF4-FFF2-40B4-BE49-F238E27FC236}">
                    <a16:creationId xmlns:a16="http://schemas.microsoft.com/office/drawing/2014/main" id="{49D21962-0C22-48A0-BBAA-95B762F27E49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656282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32" name="Line 43">
                <a:extLst>
                  <a:ext uri="{FF2B5EF4-FFF2-40B4-BE49-F238E27FC236}">
                    <a16:creationId xmlns:a16="http://schemas.microsoft.com/office/drawing/2014/main" id="{DFA3B380-B5B2-4B52-83A4-6CF3F80296FB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800273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33" name="Line 44">
                <a:extLst>
                  <a:ext uri="{FF2B5EF4-FFF2-40B4-BE49-F238E27FC236}">
                    <a16:creationId xmlns:a16="http://schemas.microsoft.com/office/drawing/2014/main" id="{81872DC4-1F65-48D6-803C-BB283966CC60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944264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34" name="Line 45">
                <a:extLst>
                  <a:ext uri="{FF2B5EF4-FFF2-40B4-BE49-F238E27FC236}">
                    <a16:creationId xmlns:a16="http://schemas.microsoft.com/office/drawing/2014/main" id="{5F7E7F48-EEFA-46AD-834F-9D408869EAA9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2088255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35" name="Line 46">
                <a:extLst>
                  <a:ext uri="{FF2B5EF4-FFF2-40B4-BE49-F238E27FC236}">
                    <a16:creationId xmlns:a16="http://schemas.microsoft.com/office/drawing/2014/main" id="{B7950342-D595-48DB-B1FA-8232A76EFE53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2232246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36" name="Line 47">
                <a:extLst>
                  <a:ext uri="{FF2B5EF4-FFF2-40B4-BE49-F238E27FC236}">
                    <a16:creationId xmlns:a16="http://schemas.microsoft.com/office/drawing/2014/main" id="{6208A691-C50F-4F0D-A53E-4BD3377F10DB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2376237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37" name="Line 48">
                <a:extLst>
                  <a:ext uri="{FF2B5EF4-FFF2-40B4-BE49-F238E27FC236}">
                    <a16:creationId xmlns:a16="http://schemas.microsoft.com/office/drawing/2014/main" id="{184DF9CA-912E-40AA-AC08-3101696A649B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2520228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38" name="Line 49">
                <a:extLst>
                  <a:ext uri="{FF2B5EF4-FFF2-40B4-BE49-F238E27FC236}">
                    <a16:creationId xmlns:a16="http://schemas.microsoft.com/office/drawing/2014/main" id="{E4EDAD27-7673-4A61-AF53-E728DC17C8BB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2664219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39" name="Line 50">
                <a:extLst>
                  <a:ext uri="{FF2B5EF4-FFF2-40B4-BE49-F238E27FC236}">
                    <a16:creationId xmlns:a16="http://schemas.microsoft.com/office/drawing/2014/main" id="{6646B97D-0AA7-4CE3-82A2-A2BAFAA48471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2808210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40" name="Line 51">
                <a:extLst>
                  <a:ext uri="{FF2B5EF4-FFF2-40B4-BE49-F238E27FC236}">
                    <a16:creationId xmlns:a16="http://schemas.microsoft.com/office/drawing/2014/main" id="{C4AB8E1D-DC6E-4E15-B3E6-ABD707C44C00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2952201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41" name="Line 52">
                <a:extLst>
                  <a:ext uri="{FF2B5EF4-FFF2-40B4-BE49-F238E27FC236}">
                    <a16:creationId xmlns:a16="http://schemas.microsoft.com/office/drawing/2014/main" id="{BFD91CA3-B587-4766-9662-16D52420DA7F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096192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42" name="Line 53">
                <a:extLst>
                  <a:ext uri="{FF2B5EF4-FFF2-40B4-BE49-F238E27FC236}">
                    <a16:creationId xmlns:a16="http://schemas.microsoft.com/office/drawing/2014/main" id="{78BC4020-859E-4F8E-B997-DBC99C6BA6FF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240183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43" name="Line 54">
                <a:extLst>
                  <a:ext uri="{FF2B5EF4-FFF2-40B4-BE49-F238E27FC236}">
                    <a16:creationId xmlns:a16="http://schemas.microsoft.com/office/drawing/2014/main" id="{813D1326-C629-4B12-94C0-226CBCFC3818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384174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44" name="Line 55">
                <a:extLst>
                  <a:ext uri="{FF2B5EF4-FFF2-40B4-BE49-F238E27FC236}">
                    <a16:creationId xmlns:a16="http://schemas.microsoft.com/office/drawing/2014/main" id="{E1FF3999-B164-4E40-8135-C49079BA8532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528165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45" name="Line 56">
                <a:extLst>
                  <a:ext uri="{FF2B5EF4-FFF2-40B4-BE49-F238E27FC236}">
                    <a16:creationId xmlns:a16="http://schemas.microsoft.com/office/drawing/2014/main" id="{5D551A92-51CC-473F-BD03-BD3BA1BB38AD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672156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46" name="Line 57">
                <a:extLst>
                  <a:ext uri="{FF2B5EF4-FFF2-40B4-BE49-F238E27FC236}">
                    <a16:creationId xmlns:a16="http://schemas.microsoft.com/office/drawing/2014/main" id="{4C1BCE03-C75A-4DF5-A440-5D171A6100F9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816147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47" name="Line 58">
                <a:extLst>
                  <a:ext uri="{FF2B5EF4-FFF2-40B4-BE49-F238E27FC236}">
                    <a16:creationId xmlns:a16="http://schemas.microsoft.com/office/drawing/2014/main" id="{B6FE9BA0-0D38-426B-A504-E7D9D7422B0F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960138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48" name="Line 59">
                <a:extLst>
                  <a:ext uri="{FF2B5EF4-FFF2-40B4-BE49-F238E27FC236}">
                    <a16:creationId xmlns:a16="http://schemas.microsoft.com/office/drawing/2014/main" id="{1D573AFF-6DD9-40FC-BD6E-871B4F0BFB3D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4104129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49" name="Line 60">
                <a:extLst>
                  <a:ext uri="{FF2B5EF4-FFF2-40B4-BE49-F238E27FC236}">
                    <a16:creationId xmlns:a16="http://schemas.microsoft.com/office/drawing/2014/main" id="{F3B9C3AE-6216-43F3-8BBE-1F58E93228AF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4248120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50" name="Line 61">
                <a:extLst>
                  <a:ext uri="{FF2B5EF4-FFF2-40B4-BE49-F238E27FC236}">
                    <a16:creationId xmlns:a16="http://schemas.microsoft.com/office/drawing/2014/main" id="{5F5946A9-32F4-47C6-AC09-7B4DD16CA1EE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4392111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51" name="Line 62">
                <a:extLst>
                  <a:ext uri="{FF2B5EF4-FFF2-40B4-BE49-F238E27FC236}">
                    <a16:creationId xmlns:a16="http://schemas.microsoft.com/office/drawing/2014/main" id="{16995BAA-93F4-4DEE-8F1B-E6E7B39B3F9B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4536102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52" name="Line 63">
                <a:extLst>
                  <a:ext uri="{FF2B5EF4-FFF2-40B4-BE49-F238E27FC236}">
                    <a16:creationId xmlns:a16="http://schemas.microsoft.com/office/drawing/2014/main" id="{62274738-AE9D-482E-A5C0-CF1B5DD2E7F4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4680093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53" name="Line 64">
                <a:extLst>
                  <a:ext uri="{FF2B5EF4-FFF2-40B4-BE49-F238E27FC236}">
                    <a16:creationId xmlns:a16="http://schemas.microsoft.com/office/drawing/2014/main" id="{E116C106-EDD7-4525-8331-AF763DBD5099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4824084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54" name="Line 65">
                <a:extLst>
                  <a:ext uri="{FF2B5EF4-FFF2-40B4-BE49-F238E27FC236}">
                    <a16:creationId xmlns:a16="http://schemas.microsoft.com/office/drawing/2014/main" id="{01EDFBFB-DC26-4E57-A944-533C6EE0BA5E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4968075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55" name="Line 66">
                <a:extLst>
                  <a:ext uri="{FF2B5EF4-FFF2-40B4-BE49-F238E27FC236}">
                    <a16:creationId xmlns:a16="http://schemas.microsoft.com/office/drawing/2014/main" id="{516D8656-E3DA-45A8-BD0D-73310520E9CD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5112066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56" name="Line 67">
                <a:extLst>
                  <a:ext uri="{FF2B5EF4-FFF2-40B4-BE49-F238E27FC236}">
                    <a16:creationId xmlns:a16="http://schemas.microsoft.com/office/drawing/2014/main" id="{DCAB2907-1E27-45BF-B1C1-F8A2E1689BD7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5256057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57" name="Line 68">
                <a:extLst>
                  <a:ext uri="{FF2B5EF4-FFF2-40B4-BE49-F238E27FC236}">
                    <a16:creationId xmlns:a16="http://schemas.microsoft.com/office/drawing/2014/main" id="{81D1F1C5-94E6-4F1D-8239-10503B1EA522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5400048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58" name="Line 69">
                <a:extLst>
                  <a:ext uri="{FF2B5EF4-FFF2-40B4-BE49-F238E27FC236}">
                    <a16:creationId xmlns:a16="http://schemas.microsoft.com/office/drawing/2014/main" id="{A56774E5-27EC-4B91-B2B6-43D35A113909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5544039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59" name="Line 70">
                <a:extLst>
                  <a:ext uri="{FF2B5EF4-FFF2-40B4-BE49-F238E27FC236}">
                    <a16:creationId xmlns:a16="http://schemas.microsoft.com/office/drawing/2014/main" id="{9800AC9C-BCC9-4F13-892C-EECB0A1FC769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5832021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60" name="Line 71">
                <a:extLst>
                  <a:ext uri="{FF2B5EF4-FFF2-40B4-BE49-F238E27FC236}">
                    <a16:creationId xmlns:a16="http://schemas.microsoft.com/office/drawing/2014/main" id="{A3263990-A43F-4BB3-8186-6604B03F0622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5976012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61" name="Line 72">
                <a:extLst>
                  <a:ext uri="{FF2B5EF4-FFF2-40B4-BE49-F238E27FC236}">
                    <a16:creationId xmlns:a16="http://schemas.microsoft.com/office/drawing/2014/main" id="{16BEC931-F307-4ACA-A3A8-CA67CE5625F1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6120003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62" name="Line 73">
                <a:extLst>
                  <a:ext uri="{FF2B5EF4-FFF2-40B4-BE49-F238E27FC236}">
                    <a16:creationId xmlns:a16="http://schemas.microsoft.com/office/drawing/2014/main" id="{A324BBE2-E676-4BDC-8778-60AA1DD15F31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6263994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63" name="Line 74">
                <a:extLst>
                  <a:ext uri="{FF2B5EF4-FFF2-40B4-BE49-F238E27FC236}">
                    <a16:creationId xmlns:a16="http://schemas.microsoft.com/office/drawing/2014/main" id="{42FC0755-57F6-44A3-BB19-7D641ADCB840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6407985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64" name="Line 75">
                <a:extLst>
                  <a:ext uri="{FF2B5EF4-FFF2-40B4-BE49-F238E27FC236}">
                    <a16:creationId xmlns:a16="http://schemas.microsoft.com/office/drawing/2014/main" id="{A5C58F26-C28C-4B35-917E-1E63621DB12B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6551976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65" name="Line 76">
                <a:extLst>
                  <a:ext uri="{FF2B5EF4-FFF2-40B4-BE49-F238E27FC236}">
                    <a16:creationId xmlns:a16="http://schemas.microsoft.com/office/drawing/2014/main" id="{30C881A0-EEBC-4BB4-9C17-2B5757877FCF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6695967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66" name="Line 77">
                <a:extLst>
                  <a:ext uri="{FF2B5EF4-FFF2-40B4-BE49-F238E27FC236}">
                    <a16:creationId xmlns:a16="http://schemas.microsoft.com/office/drawing/2014/main" id="{A48987BB-1B09-4C91-BB84-CFFD8D636BC1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6839958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67" name="Line 78">
                <a:extLst>
                  <a:ext uri="{FF2B5EF4-FFF2-40B4-BE49-F238E27FC236}">
                    <a16:creationId xmlns:a16="http://schemas.microsoft.com/office/drawing/2014/main" id="{6F310DF1-3F01-4BB7-A130-3CFA51FF99E0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6983949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68" name="Line 79">
                <a:extLst>
                  <a:ext uri="{FF2B5EF4-FFF2-40B4-BE49-F238E27FC236}">
                    <a16:creationId xmlns:a16="http://schemas.microsoft.com/office/drawing/2014/main" id="{F136FCEC-5AA3-4B96-9255-4FDF9D72B90C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7127940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69" name="Line 80">
                <a:extLst>
                  <a:ext uri="{FF2B5EF4-FFF2-40B4-BE49-F238E27FC236}">
                    <a16:creationId xmlns:a16="http://schemas.microsoft.com/office/drawing/2014/main" id="{8B9A911D-24C2-4C3A-9D3B-4753C339C8FA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7271931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70" name="Line 81">
                <a:extLst>
                  <a:ext uri="{FF2B5EF4-FFF2-40B4-BE49-F238E27FC236}">
                    <a16:creationId xmlns:a16="http://schemas.microsoft.com/office/drawing/2014/main" id="{EA85A6BB-33C3-4AFD-AC9D-203F9FFB5949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7415922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71" name="Line 82">
                <a:extLst>
                  <a:ext uri="{FF2B5EF4-FFF2-40B4-BE49-F238E27FC236}">
                    <a16:creationId xmlns:a16="http://schemas.microsoft.com/office/drawing/2014/main" id="{19E50750-9F84-48C5-AEC8-1D29E7AFECCB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7559913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72" name="Line 83">
                <a:extLst>
                  <a:ext uri="{FF2B5EF4-FFF2-40B4-BE49-F238E27FC236}">
                    <a16:creationId xmlns:a16="http://schemas.microsoft.com/office/drawing/2014/main" id="{903E5069-63FB-4302-9479-8881D694109F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7703904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73" name="Line 84">
                <a:extLst>
                  <a:ext uri="{FF2B5EF4-FFF2-40B4-BE49-F238E27FC236}">
                    <a16:creationId xmlns:a16="http://schemas.microsoft.com/office/drawing/2014/main" id="{139CC5DA-BD48-489C-B464-563C241A3BA5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7847895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74" name="Line 85">
                <a:extLst>
                  <a:ext uri="{FF2B5EF4-FFF2-40B4-BE49-F238E27FC236}">
                    <a16:creationId xmlns:a16="http://schemas.microsoft.com/office/drawing/2014/main" id="{E4E7648E-3908-44E2-B647-6CC9C84F69A0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7991886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75" name="Line 86">
                <a:extLst>
                  <a:ext uri="{FF2B5EF4-FFF2-40B4-BE49-F238E27FC236}">
                    <a16:creationId xmlns:a16="http://schemas.microsoft.com/office/drawing/2014/main" id="{21DF561F-A1E0-42DB-AC79-430B878E1EE5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8135877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76" name="Line 87">
                <a:extLst>
                  <a:ext uri="{FF2B5EF4-FFF2-40B4-BE49-F238E27FC236}">
                    <a16:creationId xmlns:a16="http://schemas.microsoft.com/office/drawing/2014/main" id="{DF80195F-4DE8-4B2E-85C5-667685F28B07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8279868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77" name="Line 88">
                <a:extLst>
                  <a:ext uri="{FF2B5EF4-FFF2-40B4-BE49-F238E27FC236}">
                    <a16:creationId xmlns:a16="http://schemas.microsoft.com/office/drawing/2014/main" id="{950156CB-EC38-4330-ACB4-071530299217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8423859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78" name="Line 89">
                <a:extLst>
                  <a:ext uri="{FF2B5EF4-FFF2-40B4-BE49-F238E27FC236}">
                    <a16:creationId xmlns:a16="http://schemas.microsoft.com/office/drawing/2014/main" id="{23CF9568-C7E2-46DF-ACAE-A058B1248098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8567850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79" name="Line 90">
                <a:extLst>
                  <a:ext uri="{FF2B5EF4-FFF2-40B4-BE49-F238E27FC236}">
                    <a16:creationId xmlns:a16="http://schemas.microsoft.com/office/drawing/2014/main" id="{13166C5E-416D-469C-AA8A-B8D07B219571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8711841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80" name="Line 91">
                <a:extLst>
                  <a:ext uri="{FF2B5EF4-FFF2-40B4-BE49-F238E27FC236}">
                    <a16:creationId xmlns:a16="http://schemas.microsoft.com/office/drawing/2014/main" id="{9DAE61BC-BEBA-48C7-BC41-8DE2F005912E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8855832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81" name="Line 92">
                <a:extLst>
                  <a:ext uri="{FF2B5EF4-FFF2-40B4-BE49-F238E27FC236}">
                    <a16:creationId xmlns:a16="http://schemas.microsoft.com/office/drawing/2014/main" id="{0D115BF0-C553-4D94-ADCF-978740C1478D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8999823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82" name="Line 93">
                <a:extLst>
                  <a:ext uri="{FF2B5EF4-FFF2-40B4-BE49-F238E27FC236}">
                    <a16:creationId xmlns:a16="http://schemas.microsoft.com/office/drawing/2014/main" id="{3CF81141-7FF1-4862-BF52-DBAB1E11CD6C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9143814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83" name="Line 94">
                <a:extLst>
                  <a:ext uri="{FF2B5EF4-FFF2-40B4-BE49-F238E27FC236}">
                    <a16:creationId xmlns:a16="http://schemas.microsoft.com/office/drawing/2014/main" id="{825A71A9-F3FF-4722-A5F3-BE4C67CB25D2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9287805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84" name="Line 95">
                <a:extLst>
                  <a:ext uri="{FF2B5EF4-FFF2-40B4-BE49-F238E27FC236}">
                    <a16:creationId xmlns:a16="http://schemas.microsoft.com/office/drawing/2014/main" id="{73D58FDC-2752-4C5C-903A-E83E7C0BDB7F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9431796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85" name="Line 96">
                <a:extLst>
                  <a:ext uri="{FF2B5EF4-FFF2-40B4-BE49-F238E27FC236}">
                    <a16:creationId xmlns:a16="http://schemas.microsoft.com/office/drawing/2014/main" id="{1D9077B5-BA29-48A1-9E99-E6BC1338C0EB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9575787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86" name="Line 97">
                <a:extLst>
                  <a:ext uri="{FF2B5EF4-FFF2-40B4-BE49-F238E27FC236}">
                    <a16:creationId xmlns:a16="http://schemas.microsoft.com/office/drawing/2014/main" id="{04D00D3D-AD1E-46F3-BBC1-6D706FD2E638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9719778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/>
              </a:p>
            </p:txBody>
          </p:sp>
          <p:sp>
            <p:nvSpPr>
              <p:cNvPr id="187" name="Line 98">
                <a:extLst>
                  <a:ext uri="{FF2B5EF4-FFF2-40B4-BE49-F238E27FC236}">
                    <a16:creationId xmlns:a16="http://schemas.microsoft.com/office/drawing/2014/main" id="{8B8C72C2-09DA-4E85-A6CF-0D49F6F062A2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9863769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88" name="Line 99">
                <a:extLst>
                  <a:ext uri="{FF2B5EF4-FFF2-40B4-BE49-F238E27FC236}">
                    <a16:creationId xmlns:a16="http://schemas.microsoft.com/office/drawing/2014/main" id="{023FB8CA-9249-41B9-B79D-E7047A11CDE3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368300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89" name="Line 100">
                <a:extLst>
                  <a:ext uri="{FF2B5EF4-FFF2-40B4-BE49-F238E27FC236}">
                    <a16:creationId xmlns:a16="http://schemas.microsoft.com/office/drawing/2014/main" id="{5E2EE7B6-A266-41AD-AF8B-85E680009A9C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0007760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90" name="Line 103">
                <a:extLst>
                  <a:ext uri="{FF2B5EF4-FFF2-40B4-BE49-F238E27FC236}">
                    <a16:creationId xmlns:a16="http://schemas.microsoft.com/office/drawing/2014/main" id="{9106F1FC-96C8-4F51-8C03-CC29366E653F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5688030" y="863222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91" name="Line 99">
                <a:extLst>
                  <a:ext uri="{FF2B5EF4-FFF2-40B4-BE49-F238E27FC236}">
                    <a16:creationId xmlns:a16="http://schemas.microsoft.com/office/drawing/2014/main" id="{0A31AAB5-D66C-48CA-B6DE-775F077AF4F9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224309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92" name="Line 99">
                <a:extLst>
                  <a:ext uri="{FF2B5EF4-FFF2-40B4-BE49-F238E27FC236}">
                    <a16:creationId xmlns:a16="http://schemas.microsoft.com/office/drawing/2014/main" id="{F3BFD4DC-EBB1-4BA3-9B97-E79C17C2DB21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080318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93" name="Line 100">
                <a:extLst>
                  <a:ext uri="{FF2B5EF4-FFF2-40B4-BE49-F238E27FC236}">
                    <a16:creationId xmlns:a16="http://schemas.microsoft.com/office/drawing/2014/main" id="{C33333CF-1ABF-468B-BF92-F74F0290A88F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0151762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94" name="Line 99">
                <a:extLst>
                  <a:ext uri="{FF2B5EF4-FFF2-40B4-BE49-F238E27FC236}">
                    <a16:creationId xmlns:a16="http://schemas.microsoft.com/office/drawing/2014/main" id="{CBBA0E37-1032-4E8A-9FC3-A2763C41E447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504354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95" name="Line 99">
                <a:extLst>
                  <a:ext uri="{FF2B5EF4-FFF2-40B4-BE49-F238E27FC236}">
                    <a16:creationId xmlns:a16="http://schemas.microsoft.com/office/drawing/2014/main" id="{7913FFE3-4271-4AB8-AC51-28B477A79C77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60363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96" name="Line 99">
                <a:extLst>
                  <a:ext uri="{FF2B5EF4-FFF2-40B4-BE49-F238E27FC236}">
                    <a16:creationId xmlns:a16="http://schemas.microsoft.com/office/drawing/2014/main" id="{0B160B74-EA72-4E5F-9B88-FB26B1AB118E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792336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97" name="Line 99">
                <a:extLst>
                  <a:ext uri="{FF2B5EF4-FFF2-40B4-BE49-F238E27FC236}">
                    <a16:creationId xmlns:a16="http://schemas.microsoft.com/office/drawing/2014/main" id="{267B3B24-A0FB-459F-8A45-2BA720ADF5B1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648345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98" name="Line 99">
                <a:extLst>
                  <a:ext uri="{FF2B5EF4-FFF2-40B4-BE49-F238E27FC236}">
                    <a16:creationId xmlns:a16="http://schemas.microsoft.com/office/drawing/2014/main" id="{3A44C382-B68E-4435-8B76-841D87F9A5F1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936327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99" name="Line 100">
                <a:extLst>
                  <a:ext uri="{FF2B5EF4-FFF2-40B4-BE49-F238E27FC236}">
                    <a16:creationId xmlns:a16="http://schemas.microsoft.com/office/drawing/2014/main" id="{12040A76-F4FC-45AE-AC38-6DAE9DCFF0E3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0296200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4809071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548" r:id="rId1"/>
    <p:sldLayoutId id="2147484549" r:id="rId2"/>
    <p:sldLayoutId id="2147484550" r:id="rId3"/>
    <p:sldLayoutId id="2147484551" r:id="rId4"/>
    <p:sldLayoutId id="2147484552" r:id="rId5"/>
    <p:sldLayoutId id="2147484553" r:id="rId6"/>
    <p:sldLayoutId id="2147484554" r:id="rId7"/>
    <p:sldLayoutId id="2147484555" r:id="rId8"/>
  </p:sldLayoutIdLst>
  <p:txStyles>
    <p:titleStyle>
      <a:lvl1pPr algn="l" defTabSz="1007943" rtl="0" eaLnBrk="1" latinLnBrk="0" hangingPunct="1">
        <a:lnSpc>
          <a:spcPct val="90000"/>
        </a:lnSpc>
        <a:spcBef>
          <a:spcPct val="0"/>
        </a:spcBef>
        <a:buNone/>
        <a:defRPr kumimoji="1"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986" indent="-251986" algn="l" defTabSz="1007943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kumimoji="1" sz="3086" kern="1200">
          <a:solidFill>
            <a:schemeClr val="tx1"/>
          </a:solidFill>
          <a:latin typeface="+mn-lt"/>
          <a:ea typeface="+mn-ea"/>
          <a:cs typeface="+mn-cs"/>
        </a:defRPr>
      </a:lvl1pPr>
      <a:lvl2pPr marL="75595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367">
          <p15:clr>
            <a:srgbClr val="F26B43"/>
          </p15:clr>
        </p15:guide>
        <p15:guide id="2" orient="horz" pos="2630">
          <p15:clr>
            <a:srgbClr val="F26B43"/>
          </p15:clr>
        </p15:guide>
        <p15:guide id="3" orient="horz" pos="544">
          <p15:clr>
            <a:srgbClr val="F26B43"/>
          </p15:clr>
        </p15:guide>
        <p15:guide id="4" pos="238">
          <p15:clr>
            <a:srgbClr val="F26B43"/>
          </p15:clr>
        </p15:guide>
        <p15:guide id="5" pos="6497">
          <p15:clr>
            <a:srgbClr val="F26B43"/>
          </p15:clr>
        </p15:guide>
        <p15:guide id="6" orient="horz" pos="4536">
          <p15:clr>
            <a:srgbClr val="F26B43"/>
          </p15:clr>
        </p15:guide>
        <p15:guide id="7" orient="horz" pos="226">
          <p15:clr>
            <a:srgbClr val="F26B43"/>
          </p15:clr>
        </p15:guide>
        <p15:guide id="8" orient="horz" pos="725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9" name="グループ化 58">
            <a:extLst>
              <a:ext uri="{FF2B5EF4-FFF2-40B4-BE49-F238E27FC236}">
                <a16:creationId xmlns:a16="http://schemas.microsoft.com/office/drawing/2014/main" id="{E8313BDD-516D-7BE2-87B0-D787870EECF2}"/>
              </a:ext>
            </a:extLst>
          </p:cNvPr>
          <p:cNvGrpSpPr/>
          <p:nvPr/>
        </p:nvGrpSpPr>
        <p:grpSpPr>
          <a:xfrm>
            <a:off x="1009534" y="1891823"/>
            <a:ext cx="271935" cy="646331"/>
            <a:chOff x="982825" y="3347086"/>
            <a:chExt cx="271935" cy="742826"/>
          </a:xfrm>
          <a:solidFill>
            <a:srgbClr val="024FA1"/>
          </a:solidFill>
        </p:grpSpPr>
        <p:sp>
          <p:nvSpPr>
            <p:cNvPr id="60" name="フローチャート: 結合子 59">
              <a:extLst>
                <a:ext uri="{FF2B5EF4-FFF2-40B4-BE49-F238E27FC236}">
                  <a16:creationId xmlns:a16="http://schemas.microsoft.com/office/drawing/2014/main" id="{88DEF8E9-3230-21F1-8357-BD7D73A741CD}"/>
                </a:ext>
              </a:extLst>
            </p:cNvPr>
            <p:cNvSpPr/>
            <p:nvPr/>
          </p:nvSpPr>
          <p:spPr>
            <a:xfrm>
              <a:off x="1039556" y="3347086"/>
              <a:ext cx="162521" cy="161308"/>
            </a:xfrm>
            <a:prstGeom prst="flowChartConnec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kumimoji="1" lang="ja-JP" altLang="en-US" baseline="0" dirty="0">
                <a:solidFill>
                  <a:schemeClr val="tx1"/>
                </a:solidFill>
              </a:endParaRPr>
            </a:p>
          </p:txBody>
        </p:sp>
        <p:sp>
          <p:nvSpPr>
            <p:cNvPr id="61" name="フローチャート: 結合子 60">
              <a:extLst>
                <a:ext uri="{FF2B5EF4-FFF2-40B4-BE49-F238E27FC236}">
                  <a16:creationId xmlns:a16="http://schemas.microsoft.com/office/drawing/2014/main" id="{7A438679-A8C7-20FE-D20D-2F6A177A03AE}"/>
                </a:ext>
              </a:extLst>
            </p:cNvPr>
            <p:cNvSpPr/>
            <p:nvPr/>
          </p:nvSpPr>
          <p:spPr>
            <a:xfrm>
              <a:off x="1037534" y="3531024"/>
              <a:ext cx="162521" cy="161308"/>
            </a:xfrm>
            <a:prstGeom prst="flowChartConnec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kumimoji="1" lang="ja-JP" altLang="en-US" baseline="0" dirty="0">
                <a:solidFill>
                  <a:schemeClr val="tx1"/>
                </a:solidFill>
              </a:endParaRPr>
            </a:p>
          </p:txBody>
        </p:sp>
        <p:sp>
          <p:nvSpPr>
            <p:cNvPr id="62" name="フローチャート: 結合子 61">
              <a:extLst>
                <a:ext uri="{FF2B5EF4-FFF2-40B4-BE49-F238E27FC236}">
                  <a16:creationId xmlns:a16="http://schemas.microsoft.com/office/drawing/2014/main" id="{B3D571D6-C61B-6EF6-852E-245E64AA4256}"/>
                </a:ext>
              </a:extLst>
            </p:cNvPr>
            <p:cNvSpPr/>
            <p:nvPr/>
          </p:nvSpPr>
          <p:spPr>
            <a:xfrm>
              <a:off x="1037533" y="3733380"/>
              <a:ext cx="162521" cy="161308"/>
            </a:xfrm>
            <a:prstGeom prst="flowChartConnec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kumimoji="1" lang="ja-JP" altLang="en-US" baseline="0" dirty="0">
                <a:solidFill>
                  <a:schemeClr val="tx1"/>
                </a:solidFill>
              </a:endParaRPr>
            </a:p>
          </p:txBody>
        </p:sp>
        <p:sp>
          <p:nvSpPr>
            <p:cNvPr id="63" name="フローチャート: 組合せ 62">
              <a:extLst>
                <a:ext uri="{FF2B5EF4-FFF2-40B4-BE49-F238E27FC236}">
                  <a16:creationId xmlns:a16="http://schemas.microsoft.com/office/drawing/2014/main" id="{BD9E1E6C-3898-3491-1FE9-D32FC4DAA0FC}"/>
                </a:ext>
              </a:extLst>
            </p:cNvPr>
            <p:cNvSpPr/>
            <p:nvPr/>
          </p:nvSpPr>
          <p:spPr>
            <a:xfrm>
              <a:off x="982825" y="3925166"/>
              <a:ext cx="271935" cy="164746"/>
            </a:xfrm>
            <a:prstGeom prst="flowChartMerg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kumimoji="1" lang="ja-JP" altLang="en-US" baseline="0" dirty="0">
                <a:solidFill>
                  <a:schemeClr val="tx1"/>
                </a:solidFill>
              </a:endParaRPr>
            </a:p>
          </p:txBody>
        </p:sp>
      </p:grpSp>
      <p:sp>
        <p:nvSpPr>
          <p:cNvPr id="2" name="テキスト プレースホルダー 1">
            <a:extLst>
              <a:ext uri="{FF2B5EF4-FFF2-40B4-BE49-F238E27FC236}">
                <a16:creationId xmlns:a16="http://schemas.microsoft.com/office/drawing/2014/main" id="{3F5C97E0-3CBB-4E99-B810-040F151C89A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85295" y="160733"/>
            <a:ext cx="9928694" cy="629255"/>
          </a:xfrm>
        </p:spPr>
        <p:txBody>
          <a:bodyPr/>
          <a:lstStyle/>
          <a:p>
            <a:r>
              <a:rPr kumimoji="1" lang="en-US" altLang="ja-JP" dirty="0"/>
              <a:t>UNIT</a:t>
            </a:r>
            <a:r>
              <a:rPr kumimoji="1" lang="ja-JP" altLang="en-US" sz="3200" dirty="0"/>
              <a:t>１～４</a:t>
            </a:r>
            <a:r>
              <a:rPr kumimoji="1" lang="ja-JP" altLang="en-US" dirty="0"/>
              <a:t>の</a:t>
            </a:r>
            <a:r>
              <a:rPr kumimoji="1" lang="ja-JP" altLang="en-US" sz="3200" dirty="0"/>
              <a:t>４</a:t>
            </a:r>
            <a:r>
              <a:rPr kumimoji="1" lang="ja-JP" altLang="en-US" dirty="0"/>
              <a:t>ステップで実施できる防犯教育</a:t>
            </a:r>
            <a:r>
              <a:rPr kumimoji="1" lang="en-US" altLang="ja-JP" dirty="0"/>
              <a:t>【</a:t>
            </a:r>
            <a:r>
              <a:rPr lang="ja-JP" altLang="en-US" dirty="0"/>
              <a:t>燕</a:t>
            </a:r>
            <a:r>
              <a:rPr kumimoji="1" lang="ja-JP" altLang="en-US" dirty="0"/>
              <a:t>市立</a:t>
            </a:r>
            <a:r>
              <a:rPr lang="ja-JP" altLang="en-US" dirty="0"/>
              <a:t>吉田南小</a:t>
            </a:r>
            <a:r>
              <a:rPr kumimoji="1" lang="ja-JP" altLang="en-US" dirty="0"/>
              <a:t>学校</a:t>
            </a:r>
            <a:r>
              <a:rPr kumimoji="1" lang="en-US" altLang="ja-JP" dirty="0"/>
              <a:t>】</a:t>
            </a:r>
            <a:endParaRPr lang="en-US" altLang="ja-JP" dirty="0"/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F445BD58-3405-0B34-DF6A-871C54436980}"/>
              </a:ext>
            </a:extLst>
          </p:cNvPr>
          <p:cNvSpPr/>
          <p:nvPr/>
        </p:nvSpPr>
        <p:spPr>
          <a:xfrm>
            <a:off x="1354546" y="900099"/>
            <a:ext cx="8284305" cy="6711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72000" rIns="0" bIns="0" rtlCol="0" anchor="t" anchorCtr="0">
            <a:noAutofit/>
          </a:bodyPr>
          <a:lstStyle/>
          <a:p>
            <a:pPr marL="0" marR="0" lvl="0" indent="108000" algn="just" defTabSz="45669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024FA1">
                  <a:lumMod val="60000"/>
                  <a:lumOff val="40000"/>
                </a:srgbClr>
              </a:buClr>
              <a:buSzTx/>
              <a:buFontTx/>
              <a:buNone/>
              <a:tabLst/>
              <a:defRPr/>
            </a:pPr>
            <a:endParaRPr kumimoji="1" lang="ja-JP" altLang="en-US" sz="16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</p:txBody>
      </p:sp>
      <p:sp>
        <p:nvSpPr>
          <p:cNvPr id="5" name="四角形: 角を丸くする 4">
            <a:extLst>
              <a:ext uri="{FF2B5EF4-FFF2-40B4-BE49-F238E27FC236}">
                <a16:creationId xmlns:a16="http://schemas.microsoft.com/office/drawing/2014/main" id="{F71F2502-E5C7-58AB-E61B-A84DA4CCA7FD}"/>
              </a:ext>
            </a:extLst>
          </p:cNvPr>
          <p:cNvSpPr/>
          <p:nvPr/>
        </p:nvSpPr>
        <p:spPr>
          <a:xfrm>
            <a:off x="377824" y="866682"/>
            <a:ext cx="740971" cy="272478"/>
          </a:xfrm>
          <a:prstGeom prst="roundRect">
            <a:avLst/>
          </a:prstGeom>
          <a:solidFill>
            <a:srgbClr val="024FA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kumimoji="1" lang="ja-JP" altLang="en-US" sz="1400" b="1" baseline="0" dirty="0">
                <a:solidFill>
                  <a:schemeClr val="bg1"/>
                </a:solidFill>
              </a:rPr>
              <a:t>ねらい</a:t>
            </a:r>
          </a:p>
        </p:txBody>
      </p:sp>
      <p:sp>
        <p:nvSpPr>
          <p:cNvPr id="7" name="四角形: 角を丸くする 6">
            <a:extLst>
              <a:ext uri="{FF2B5EF4-FFF2-40B4-BE49-F238E27FC236}">
                <a16:creationId xmlns:a16="http://schemas.microsoft.com/office/drawing/2014/main" id="{789DA9B4-050E-B94E-E260-0F580C0DA969}"/>
              </a:ext>
            </a:extLst>
          </p:cNvPr>
          <p:cNvSpPr/>
          <p:nvPr/>
        </p:nvSpPr>
        <p:spPr>
          <a:xfrm>
            <a:off x="385295" y="1281153"/>
            <a:ext cx="1515523" cy="547809"/>
          </a:xfrm>
          <a:prstGeom prst="roundRect">
            <a:avLst/>
          </a:prstGeom>
          <a:solidFill>
            <a:srgbClr val="024FA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ja-JP" sz="1400" b="1" dirty="0">
                <a:solidFill>
                  <a:schemeClr val="bg1"/>
                </a:solidFill>
              </a:rPr>
              <a:t>UNIT</a:t>
            </a:r>
            <a:r>
              <a:rPr lang="ja-JP" altLang="en-US" sz="2000" b="1" dirty="0">
                <a:solidFill>
                  <a:schemeClr val="bg1"/>
                </a:solidFill>
              </a:rPr>
              <a:t>１</a:t>
            </a:r>
            <a:endParaRPr lang="en-US" altLang="ja-JP" sz="2000" b="1" dirty="0">
              <a:solidFill>
                <a:schemeClr val="bg1"/>
              </a:solidFill>
            </a:endParaRPr>
          </a:p>
          <a:p>
            <a:pPr algn="ctr"/>
            <a:r>
              <a:rPr kumimoji="1" lang="ja-JP" altLang="en-US" sz="1400" b="1" baseline="0" dirty="0">
                <a:solidFill>
                  <a:schemeClr val="bg1"/>
                </a:solidFill>
              </a:rPr>
              <a:t>知る（２時間）</a:t>
            </a:r>
          </a:p>
        </p:txBody>
      </p:sp>
      <p:sp>
        <p:nvSpPr>
          <p:cNvPr id="8" name="四角形: 角を丸くする 7">
            <a:extLst>
              <a:ext uri="{FF2B5EF4-FFF2-40B4-BE49-F238E27FC236}">
                <a16:creationId xmlns:a16="http://schemas.microsoft.com/office/drawing/2014/main" id="{EDDEC41C-EDE4-A436-1ADF-F42DEBBB03DE}"/>
              </a:ext>
            </a:extLst>
          </p:cNvPr>
          <p:cNvSpPr/>
          <p:nvPr/>
        </p:nvSpPr>
        <p:spPr>
          <a:xfrm>
            <a:off x="380935" y="6538240"/>
            <a:ext cx="2076450" cy="272478"/>
          </a:xfrm>
          <a:prstGeom prst="round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kumimoji="1" lang="ja-JP" altLang="en-US" sz="1400" b="1" baseline="0" dirty="0">
                <a:solidFill>
                  <a:schemeClr val="bg1"/>
                </a:solidFill>
              </a:rPr>
              <a:t>児童生徒の姿（成果）</a:t>
            </a: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AB533F4D-C664-1A68-2A39-902E8C1C8DAC}"/>
              </a:ext>
            </a:extLst>
          </p:cNvPr>
          <p:cNvSpPr/>
          <p:nvPr/>
        </p:nvSpPr>
        <p:spPr>
          <a:xfrm>
            <a:off x="420981" y="6735048"/>
            <a:ext cx="9724778" cy="6490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72000" rIns="0" bIns="0" rtlCol="0" anchor="t" anchorCtr="0">
            <a:noAutofit/>
          </a:bodyPr>
          <a:lstStyle/>
          <a:p>
            <a:pPr indent="108000" defTabSz="456690" eaLnBrk="1" hangingPunct="1">
              <a:spcBef>
                <a:spcPts val="0"/>
              </a:spcBef>
              <a:defRPr/>
            </a:pPr>
            <a:r>
              <a:rPr lang="ja-JP" altLang="en-US" sz="1200" dirty="0">
                <a:solidFill>
                  <a:srgbClr val="024FA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「危険な場所」として児童が撮影した写真はキーワードを踏まえたものが多かった。児童は、地域の「町づくり協議会」及び保護者の方々と一緒に「危険な場所」を調べて伝え合い、マップにまとめていく学習に、意欲的に取り組んだ。発表会の様子からは「不審者は見かけでは分からない」ことに気付き、「入りやすく見えにくい」という分かりやすいキーワードをもとに、景色を見たことが伝わってきた。身近な大人と一緒に地域の「危険な場所」を考えたことが、児童の意欲につながり、理解を深めた。</a:t>
            </a:r>
            <a:endParaRPr lang="en-US" altLang="ja-JP" sz="1200" dirty="0">
              <a:solidFill>
                <a:srgbClr val="024FA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70BA7390-5B6D-E129-DEE8-7509BA29B5F1}"/>
              </a:ext>
            </a:extLst>
          </p:cNvPr>
          <p:cNvSpPr txBox="1"/>
          <p:nvPr/>
        </p:nvSpPr>
        <p:spPr>
          <a:xfrm>
            <a:off x="1066265" y="778440"/>
            <a:ext cx="917756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ja-JP" altLang="en-US" sz="1200" dirty="0">
                <a:effectLst/>
                <a:ea typeface="ＭＳ 明朝" panose="02020609040205080304" pitchFamily="17" charset="-128"/>
                <a:cs typeface="Times New Roman" panose="02020603050405020304" pitchFamily="18" charset="0"/>
              </a:rPr>
              <a:t>　　</a:t>
            </a:r>
            <a:r>
              <a:rPr lang="ja-JP" altLang="en-US" sz="1200" dirty="0">
                <a:ea typeface="ＭＳ 明朝" panose="02020609040205080304" pitchFamily="17" charset="-128"/>
                <a:cs typeface="Times New Roman" panose="02020603050405020304" pitchFamily="18" charset="0"/>
              </a:rPr>
              <a:t>誰もが「入りやすい」、誰からも「</a:t>
            </a:r>
            <a:r>
              <a:rPr lang="ja-JP" altLang="ja-JP" sz="1200" kern="100" dirty="0">
                <a:effectLst/>
                <a:latin typeface="游明朝" panose="02020400000000000000" pitchFamily="18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見えにくい</a:t>
            </a:r>
            <a:r>
              <a:rPr lang="ja-JP" altLang="en-US" sz="1200" kern="100" dirty="0">
                <a:effectLst/>
                <a:latin typeface="游明朝" panose="02020400000000000000" pitchFamily="18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」</a:t>
            </a:r>
            <a:r>
              <a:rPr lang="ja-JP" altLang="ja-JP" sz="1200" kern="100" dirty="0">
                <a:effectLst/>
                <a:latin typeface="游明朝" panose="02020400000000000000" pitchFamily="18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という</a:t>
            </a:r>
            <a:r>
              <a:rPr lang="ja-JP" altLang="en-US" sz="1200" kern="100" dirty="0">
                <a:effectLst/>
                <a:latin typeface="游明朝" panose="02020400000000000000" pitchFamily="18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、危険な場所を見極める</a:t>
            </a:r>
            <a:r>
              <a:rPr lang="ja-JP" altLang="ja-JP" sz="1200" kern="100" dirty="0">
                <a:effectLst/>
                <a:latin typeface="游明朝" panose="02020400000000000000" pitchFamily="18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景色の見方を学</a:t>
            </a:r>
            <a:r>
              <a:rPr lang="ja-JP" altLang="en-US" sz="1200" kern="100" dirty="0">
                <a:effectLst/>
                <a:latin typeface="游明朝" panose="02020400000000000000" pitchFamily="18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び、調べたことを地域安全マッ　</a:t>
            </a:r>
            <a:endParaRPr lang="en-US" altLang="ja-JP" sz="1200" kern="100" dirty="0">
              <a:effectLst/>
              <a:latin typeface="游明朝" panose="02020400000000000000" pitchFamily="18" charset="-128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algn="just"/>
            <a:r>
              <a:rPr lang="ja-JP" altLang="en-US" sz="1200" kern="100" dirty="0">
                <a:latin typeface="游明朝" panose="02020400000000000000" pitchFamily="18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　</a:t>
            </a:r>
            <a:r>
              <a:rPr lang="ja-JP" altLang="en-US" sz="1200" kern="100" dirty="0">
                <a:effectLst/>
                <a:latin typeface="游明朝" panose="02020400000000000000" pitchFamily="18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プにまとめ、自分の生活に活かすことができる。</a:t>
            </a:r>
            <a:endParaRPr lang="ja-JP" altLang="en-US" sz="1200" dirty="0"/>
          </a:p>
        </p:txBody>
      </p:sp>
      <p:sp>
        <p:nvSpPr>
          <p:cNvPr id="26" name="四角形: 角を丸くする 25">
            <a:extLst>
              <a:ext uri="{FF2B5EF4-FFF2-40B4-BE49-F238E27FC236}">
                <a16:creationId xmlns:a16="http://schemas.microsoft.com/office/drawing/2014/main" id="{185DE29A-CB32-1D50-8C68-AD04AD7875CD}"/>
              </a:ext>
            </a:extLst>
          </p:cNvPr>
          <p:cNvSpPr/>
          <p:nvPr/>
        </p:nvSpPr>
        <p:spPr>
          <a:xfrm>
            <a:off x="1946743" y="1394772"/>
            <a:ext cx="862596" cy="272478"/>
          </a:xfrm>
          <a:prstGeom prst="roundRect">
            <a:avLst/>
          </a:prstGeom>
          <a:solidFill>
            <a:srgbClr val="024FA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kumimoji="1" lang="ja-JP" altLang="en-US" sz="1400" b="1" baseline="0" dirty="0">
                <a:solidFill>
                  <a:schemeClr val="bg1"/>
                </a:solidFill>
              </a:rPr>
              <a:t>タイトル</a:t>
            </a: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662A14B2-DB64-7D9E-110B-1E1E283D772D}"/>
              </a:ext>
            </a:extLst>
          </p:cNvPr>
          <p:cNvSpPr txBox="1"/>
          <p:nvPr/>
        </p:nvSpPr>
        <p:spPr>
          <a:xfrm>
            <a:off x="2792486" y="1331298"/>
            <a:ext cx="524200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b="1" dirty="0">
                <a:latin typeface="+mj-lt"/>
              </a:rPr>
              <a:t>犯罪が起こりやすい「危険な場所」はどんな場所か知ろう</a:t>
            </a:r>
            <a:endParaRPr kumimoji="1" lang="ja-JP" altLang="en-US" sz="1600" b="1" dirty="0">
              <a:latin typeface="+mj-lt"/>
            </a:endParaRP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0508A099-8F78-9189-83AD-ACEF9BB7DC04}"/>
              </a:ext>
            </a:extLst>
          </p:cNvPr>
          <p:cNvSpPr txBox="1"/>
          <p:nvPr/>
        </p:nvSpPr>
        <p:spPr>
          <a:xfrm>
            <a:off x="1903262" y="1996914"/>
            <a:ext cx="54778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>
                <a:latin typeface="+mn-lt"/>
              </a:rPr>
              <a:t>１．犯罪、特に誘拐が起こりやすい「危険な</a:t>
            </a:r>
            <a:r>
              <a:rPr lang="ja-JP" altLang="en-US" sz="1200" dirty="0">
                <a:latin typeface="+mn-lt"/>
              </a:rPr>
              <a:t>場所」の景色の見方を知る。</a:t>
            </a:r>
            <a:endParaRPr kumimoji="1" lang="en-US" altLang="ja-JP" sz="1200" dirty="0">
              <a:latin typeface="+mn-lt"/>
            </a:endParaRPr>
          </a:p>
          <a:p>
            <a:r>
              <a:rPr lang="ja-JP" altLang="en-US" sz="1200" dirty="0">
                <a:latin typeface="+mn-lt"/>
              </a:rPr>
              <a:t>２．学習計画を立てる。</a:t>
            </a:r>
            <a:endParaRPr lang="en-US" altLang="ja-JP" sz="1200" dirty="0">
              <a:latin typeface="+mn-lt"/>
            </a:endParaRPr>
          </a:p>
        </p:txBody>
      </p:sp>
      <p:sp>
        <p:nvSpPr>
          <p:cNvPr id="33" name="四角形: 角を丸くする 32">
            <a:extLst>
              <a:ext uri="{FF2B5EF4-FFF2-40B4-BE49-F238E27FC236}">
                <a16:creationId xmlns:a16="http://schemas.microsoft.com/office/drawing/2014/main" id="{4BD4FA3F-9EBE-07BF-217C-551D8B894C6D}"/>
              </a:ext>
            </a:extLst>
          </p:cNvPr>
          <p:cNvSpPr/>
          <p:nvPr/>
        </p:nvSpPr>
        <p:spPr>
          <a:xfrm>
            <a:off x="1941271" y="1726138"/>
            <a:ext cx="1612837" cy="272478"/>
          </a:xfrm>
          <a:prstGeom prst="roundRect">
            <a:avLst/>
          </a:prstGeom>
          <a:solidFill>
            <a:srgbClr val="024FA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kumimoji="1" lang="ja-JP" altLang="en-US" sz="1400" b="1" baseline="0" dirty="0">
                <a:solidFill>
                  <a:schemeClr val="bg1"/>
                </a:solidFill>
              </a:rPr>
              <a:t>ねらい（学習目標）</a:t>
            </a:r>
          </a:p>
        </p:txBody>
      </p:sp>
      <p:sp>
        <p:nvSpPr>
          <p:cNvPr id="36" name="四角形: 角を丸くする 35">
            <a:extLst>
              <a:ext uri="{FF2B5EF4-FFF2-40B4-BE49-F238E27FC236}">
                <a16:creationId xmlns:a16="http://schemas.microsoft.com/office/drawing/2014/main" id="{729DA2A1-09F0-C639-C057-7DC03F5970F2}"/>
              </a:ext>
            </a:extLst>
          </p:cNvPr>
          <p:cNvSpPr/>
          <p:nvPr/>
        </p:nvSpPr>
        <p:spPr>
          <a:xfrm>
            <a:off x="387739" y="2618285"/>
            <a:ext cx="1515523" cy="582626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ja-JP" sz="1400" b="1" dirty="0">
                <a:solidFill>
                  <a:schemeClr val="bg1"/>
                </a:solidFill>
              </a:rPr>
              <a:t>UNIT</a:t>
            </a:r>
            <a:r>
              <a:rPr lang="ja-JP" altLang="en-US" sz="2000" b="1" dirty="0">
                <a:solidFill>
                  <a:schemeClr val="bg1"/>
                </a:solidFill>
              </a:rPr>
              <a:t>２</a:t>
            </a:r>
            <a:endParaRPr lang="en-US" altLang="ja-JP" sz="2000" b="1" dirty="0">
              <a:solidFill>
                <a:schemeClr val="bg1"/>
              </a:solidFill>
            </a:endParaRPr>
          </a:p>
          <a:p>
            <a:pPr algn="ctr"/>
            <a:r>
              <a:rPr kumimoji="1" lang="ja-JP" altLang="en-US" sz="1400" b="1" baseline="0" dirty="0">
                <a:solidFill>
                  <a:schemeClr val="bg1"/>
                </a:solidFill>
              </a:rPr>
              <a:t>調べる</a:t>
            </a:r>
            <a:r>
              <a:rPr lang="en-US" altLang="ja-JP" sz="1100" b="1" dirty="0">
                <a:solidFill>
                  <a:schemeClr val="bg1"/>
                </a:solidFill>
              </a:rPr>
              <a:t>(</a:t>
            </a:r>
            <a:r>
              <a:rPr lang="ja-JP" altLang="en-US" sz="1100" b="1" dirty="0">
                <a:solidFill>
                  <a:schemeClr val="bg1"/>
                </a:solidFill>
              </a:rPr>
              <a:t>１</a:t>
            </a:r>
            <a:r>
              <a:rPr kumimoji="1" lang="ja-JP" altLang="en-US" sz="1100" b="1" baseline="0" dirty="0">
                <a:solidFill>
                  <a:schemeClr val="bg1"/>
                </a:solidFill>
              </a:rPr>
              <a:t>時間・課外</a:t>
            </a:r>
            <a:r>
              <a:rPr kumimoji="1" lang="en-US" altLang="ja-JP" sz="1100" b="1" baseline="0" dirty="0">
                <a:solidFill>
                  <a:schemeClr val="bg1"/>
                </a:solidFill>
              </a:rPr>
              <a:t>)</a:t>
            </a:r>
            <a:endParaRPr kumimoji="1" lang="ja-JP" altLang="en-US" sz="1100" b="1" baseline="0" dirty="0">
              <a:solidFill>
                <a:schemeClr val="bg1"/>
              </a:solidFill>
            </a:endParaRPr>
          </a:p>
        </p:txBody>
      </p:sp>
      <p:sp>
        <p:nvSpPr>
          <p:cNvPr id="37" name="四角形: 角を丸くする 36">
            <a:extLst>
              <a:ext uri="{FF2B5EF4-FFF2-40B4-BE49-F238E27FC236}">
                <a16:creationId xmlns:a16="http://schemas.microsoft.com/office/drawing/2014/main" id="{E75D5A72-E187-F91D-4EBE-9CC060C7F489}"/>
              </a:ext>
            </a:extLst>
          </p:cNvPr>
          <p:cNvSpPr/>
          <p:nvPr/>
        </p:nvSpPr>
        <p:spPr>
          <a:xfrm>
            <a:off x="1955069" y="2755949"/>
            <a:ext cx="862596" cy="272478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kumimoji="1" lang="ja-JP" altLang="en-US" sz="1400" b="1" baseline="0" dirty="0">
                <a:solidFill>
                  <a:schemeClr val="bg1"/>
                </a:solidFill>
              </a:rPr>
              <a:t>タイトル</a:t>
            </a:r>
          </a:p>
        </p:txBody>
      </p:sp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id="{44C9B95A-C692-30FA-1902-EE2424045996}"/>
              </a:ext>
            </a:extLst>
          </p:cNvPr>
          <p:cNvSpPr txBox="1"/>
          <p:nvPr/>
        </p:nvSpPr>
        <p:spPr>
          <a:xfrm>
            <a:off x="2803867" y="2696991"/>
            <a:ext cx="524200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b="1" dirty="0">
                <a:latin typeface="+mj-lt"/>
              </a:rPr>
              <a:t>通学路や自分の地域で</a:t>
            </a:r>
            <a:r>
              <a:rPr lang="ja-JP" altLang="en-US" sz="1600" b="1" dirty="0">
                <a:latin typeface="+mj-lt"/>
              </a:rPr>
              <a:t>、</a:t>
            </a:r>
            <a:r>
              <a:rPr kumimoji="1" lang="ja-JP" altLang="en-US" sz="1600" b="1" dirty="0">
                <a:latin typeface="+mj-lt"/>
              </a:rPr>
              <a:t>「危険な場所」はあるか調べよう</a:t>
            </a:r>
          </a:p>
        </p:txBody>
      </p:sp>
      <p:sp>
        <p:nvSpPr>
          <p:cNvPr id="39" name="四角形: 角を丸くする 38">
            <a:extLst>
              <a:ext uri="{FF2B5EF4-FFF2-40B4-BE49-F238E27FC236}">
                <a16:creationId xmlns:a16="http://schemas.microsoft.com/office/drawing/2014/main" id="{E6FB6EC5-6041-029A-9408-7FD9679A04F7}"/>
              </a:ext>
            </a:extLst>
          </p:cNvPr>
          <p:cNvSpPr/>
          <p:nvPr/>
        </p:nvSpPr>
        <p:spPr>
          <a:xfrm>
            <a:off x="1943631" y="3079916"/>
            <a:ext cx="1612837" cy="272478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kumimoji="1" lang="ja-JP" altLang="en-US" sz="1400" b="1" baseline="0" dirty="0">
                <a:solidFill>
                  <a:schemeClr val="bg1"/>
                </a:solidFill>
              </a:rPr>
              <a:t>ねらい（学習目標）</a:t>
            </a:r>
          </a:p>
        </p:txBody>
      </p:sp>
      <p:sp>
        <p:nvSpPr>
          <p:cNvPr id="40" name="テキスト ボックス 39">
            <a:extLst>
              <a:ext uri="{FF2B5EF4-FFF2-40B4-BE49-F238E27FC236}">
                <a16:creationId xmlns:a16="http://schemas.microsoft.com/office/drawing/2014/main" id="{91B86CB2-6E10-6ED7-9ED4-570378AA22BC}"/>
              </a:ext>
            </a:extLst>
          </p:cNvPr>
          <p:cNvSpPr txBox="1"/>
          <p:nvPr/>
        </p:nvSpPr>
        <p:spPr>
          <a:xfrm>
            <a:off x="1924870" y="3313207"/>
            <a:ext cx="583800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dirty="0"/>
              <a:t>１．</a:t>
            </a:r>
            <a:r>
              <a:rPr lang="ja-JP" altLang="en-US" sz="1200" dirty="0">
                <a:latin typeface="+mn-lt"/>
              </a:rPr>
              <a:t>実際に、校区内のいくつかの地域をフィールドワークで巡り、景色の見方を確かめる。</a:t>
            </a:r>
            <a:endParaRPr kumimoji="1" lang="en-US" altLang="ja-JP" sz="1200" dirty="0">
              <a:latin typeface="+mn-lt"/>
            </a:endParaRPr>
          </a:p>
          <a:p>
            <a:r>
              <a:rPr lang="ja-JP" altLang="en-US" sz="1200" dirty="0"/>
              <a:t>２．</a:t>
            </a:r>
            <a:r>
              <a:rPr lang="ja-JP" altLang="en-US" sz="1200" dirty="0">
                <a:latin typeface="+mn-lt"/>
              </a:rPr>
              <a:t>通学路や自分の住んでいる地域の危険な場所を調べ、撮影する。（課外）</a:t>
            </a:r>
            <a:endParaRPr lang="en-US" altLang="ja-JP" sz="1200" dirty="0">
              <a:latin typeface="+mn-lt"/>
            </a:endParaRPr>
          </a:p>
        </p:txBody>
      </p:sp>
      <p:sp>
        <p:nvSpPr>
          <p:cNvPr id="41" name="四角形: 角を丸くする 40">
            <a:extLst>
              <a:ext uri="{FF2B5EF4-FFF2-40B4-BE49-F238E27FC236}">
                <a16:creationId xmlns:a16="http://schemas.microsoft.com/office/drawing/2014/main" id="{BBD9947C-1009-76CB-BCD5-468849FACAB5}"/>
              </a:ext>
            </a:extLst>
          </p:cNvPr>
          <p:cNvSpPr/>
          <p:nvPr/>
        </p:nvSpPr>
        <p:spPr>
          <a:xfrm>
            <a:off x="372631" y="3950727"/>
            <a:ext cx="1515523" cy="547809"/>
          </a:xfrm>
          <a:prstGeom prst="round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ja-JP" sz="1400" b="1" dirty="0">
                <a:solidFill>
                  <a:schemeClr val="bg1"/>
                </a:solidFill>
              </a:rPr>
              <a:t>UNIT</a:t>
            </a:r>
            <a:r>
              <a:rPr lang="ja-JP" altLang="en-US" sz="2000" b="1" dirty="0">
                <a:solidFill>
                  <a:schemeClr val="bg1"/>
                </a:solidFill>
              </a:rPr>
              <a:t>３</a:t>
            </a:r>
            <a:endParaRPr lang="en-US" altLang="ja-JP" sz="2000" b="1" dirty="0">
              <a:solidFill>
                <a:schemeClr val="bg1"/>
              </a:solidFill>
            </a:endParaRPr>
          </a:p>
          <a:p>
            <a:pPr algn="ctr"/>
            <a:r>
              <a:rPr kumimoji="1" lang="ja-JP" altLang="en-US" sz="1400" b="1" baseline="0" dirty="0">
                <a:solidFill>
                  <a:schemeClr val="bg1"/>
                </a:solidFill>
              </a:rPr>
              <a:t>気付く（</a:t>
            </a:r>
            <a:r>
              <a:rPr lang="ja-JP" altLang="en-US" sz="1400" b="1" dirty="0">
                <a:solidFill>
                  <a:schemeClr val="bg1"/>
                </a:solidFill>
              </a:rPr>
              <a:t>３</a:t>
            </a:r>
            <a:r>
              <a:rPr kumimoji="1" lang="ja-JP" altLang="en-US" sz="1400" b="1" baseline="0" dirty="0">
                <a:solidFill>
                  <a:schemeClr val="bg1"/>
                </a:solidFill>
              </a:rPr>
              <a:t>時間）</a:t>
            </a:r>
          </a:p>
        </p:txBody>
      </p:sp>
      <p:sp>
        <p:nvSpPr>
          <p:cNvPr id="42" name="四角形: 角を丸くする 41">
            <a:extLst>
              <a:ext uri="{FF2B5EF4-FFF2-40B4-BE49-F238E27FC236}">
                <a16:creationId xmlns:a16="http://schemas.microsoft.com/office/drawing/2014/main" id="{B4BD8BB4-2231-2079-D6E7-EE3CC16DA5FF}"/>
              </a:ext>
            </a:extLst>
          </p:cNvPr>
          <p:cNvSpPr/>
          <p:nvPr/>
        </p:nvSpPr>
        <p:spPr>
          <a:xfrm>
            <a:off x="1943631" y="4073048"/>
            <a:ext cx="862596" cy="272478"/>
          </a:xfrm>
          <a:prstGeom prst="round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kumimoji="1" lang="ja-JP" altLang="en-US" sz="1400" b="1" baseline="0" dirty="0">
                <a:solidFill>
                  <a:schemeClr val="bg1"/>
                </a:solidFill>
              </a:rPr>
              <a:t>タイトル</a:t>
            </a:r>
          </a:p>
        </p:txBody>
      </p:sp>
      <p:sp>
        <p:nvSpPr>
          <p:cNvPr id="43" name="テキスト ボックス 42">
            <a:extLst>
              <a:ext uri="{FF2B5EF4-FFF2-40B4-BE49-F238E27FC236}">
                <a16:creationId xmlns:a16="http://schemas.microsoft.com/office/drawing/2014/main" id="{7D6D5960-C503-A734-1399-142194E4BBF0}"/>
              </a:ext>
            </a:extLst>
          </p:cNvPr>
          <p:cNvSpPr txBox="1"/>
          <p:nvPr/>
        </p:nvSpPr>
        <p:spPr>
          <a:xfrm>
            <a:off x="2803866" y="4044314"/>
            <a:ext cx="495900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b="1" dirty="0">
                <a:latin typeface="+mj-lt"/>
              </a:rPr>
              <a:t>地域安全マップを作ろう</a:t>
            </a:r>
          </a:p>
        </p:txBody>
      </p:sp>
      <p:sp>
        <p:nvSpPr>
          <p:cNvPr id="44" name="四角形: 角を丸くする 43">
            <a:extLst>
              <a:ext uri="{FF2B5EF4-FFF2-40B4-BE49-F238E27FC236}">
                <a16:creationId xmlns:a16="http://schemas.microsoft.com/office/drawing/2014/main" id="{AC09A116-AAA9-29D0-9BF4-0FB0F5FDE19D}"/>
              </a:ext>
            </a:extLst>
          </p:cNvPr>
          <p:cNvSpPr/>
          <p:nvPr/>
        </p:nvSpPr>
        <p:spPr>
          <a:xfrm>
            <a:off x="1948473" y="4408477"/>
            <a:ext cx="1612837" cy="272478"/>
          </a:xfrm>
          <a:prstGeom prst="round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kumimoji="1" lang="ja-JP" altLang="en-US" sz="1400" b="1" baseline="0" dirty="0">
                <a:solidFill>
                  <a:schemeClr val="bg1"/>
                </a:solidFill>
              </a:rPr>
              <a:t>ねらい（学習目標）</a:t>
            </a:r>
          </a:p>
        </p:txBody>
      </p:sp>
      <p:sp>
        <p:nvSpPr>
          <p:cNvPr id="45" name="テキスト ボックス 44">
            <a:extLst>
              <a:ext uri="{FF2B5EF4-FFF2-40B4-BE49-F238E27FC236}">
                <a16:creationId xmlns:a16="http://schemas.microsoft.com/office/drawing/2014/main" id="{3078EE76-1081-1801-658D-55C759882E18}"/>
              </a:ext>
            </a:extLst>
          </p:cNvPr>
          <p:cNvSpPr txBox="1"/>
          <p:nvPr/>
        </p:nvSpPr>
        <p:spPr>
          <a:xfrm>
            <a:off x="1946742" y="4659615"/>
            <a:ext cx="608774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>
                <a:latin typeface="+mn-lt"/>
              </a:rPr>
              <a:t>１．撮影した写真を互いに見合い、景色に着目しながら危険かどうか検討する。（学習参観）</a:t>
            </a:r>
            <a:endParaRPr kumimoji="1" lang="en-US" altLang="ja-JP" sz="1200" dirty="0">
              <a:latin typeface="+mn-lt"/>
            </a:endParaRPr>
          </a:p>
          <a:p>
            <a:r>
              <a:rPr lang="ja-JP" altLang="en-US" sz="1200" dirty="0"/>
              <a:t>２．</a:t>
            </a:r>
            <a:r>
              <a:rPr lang="ja-JP" altLang="en-US" sz="1200" dirty="0">
                <a:latin typeface="+mn-lt"/>
              </a:rPr>
              <a:t>仲間と交流したことをもとに、グループで各地域の、地域安全マップを作成する。</a:t>
            </a:r>
            <a:endParaRPr kumimoji="1" lang="ja-JP" altLang="en-US" sz="1200" dirty="0">
              <a:latin typeface="+mn-lt"/>
            </a:endParaRPr>
          </a:p>
        </p:txBody>
      </p:sp>
      <p:sp>
        <p:nvSpPr>
          <p:cNvPr id="48" name="四角形: 角を丸くする 47">
            <a:extLst>
              <a:ext uri="{FF2B5EF4-FFF2-40B4-BE49-F238E27FC236}">
                <a16:creationId xmlns:a16="http://schemas.microsoft.com/office/drawing/2014/main" id="{6E6A183C-26C7-0D1C-79D0-CF80912D8D5D}"/>
              </a:ext>
            </a:extLst>
          </p:cNvPr>
          <p:cNvSpPr/>
          <p:nvPr/>
        </p:nvSpPr>
        <p:spPr>
          <a:xfrm>
            <a:off x="379004" y="5248353"/>
            <a:ext cx="1515523" cy="547809"/>
          </a:xfrm>
          <a:prstGeom prst="round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ja-JP" sz="1400" b="1" dirty="0">
                <a:solidFill>
                  <a:schemeClr val="bg1"/>
                </a:solidFill>
              </a:rPr>
              <a:t>UNIT</a:t>
            </a:r>
            <a:r>
              <a:rPr lang="ja-JP" altLang="en-US" sz="2000" b="1" dirty="0">
                <a:solidFill>
                  <a:schemeClr val="bg1"/>
                </a:solidFill>
              </a:rPr>
              <a:t>４</a:t>
            </a:r>
            <a:endParaRPr lang="en-US" altLang="ja-JP" sz="2000" b="1" dirty="0">
              <a:solidFill>
                <a:schemeClr val="bg1"/>
              </a:solidFill>
            </a:endParaRPr>
          </a:p>
          <a:p>
            <a:pPr algn="ctr"/>
            <a:r>
              <a:rPr kumimoji="1" lang="ja-JP" altLang="en-US" sz="1400" b="1" baseline="0" dirty="0">
                <a:solidFill>
                  <a:schemeClr val="bg1"/>
                </a:solidFill>
              </a:rPr>
              <a:t>伝える（２時間）</a:t>
            </a:r>
          </a:p>
        </p:txBody>
      </p:sp>
      <p:sp>
        <p:nvSpPr>
          <p:cNvPr id="49" name="四角形: 角を丸くする 48">
            <a:extLst>
              <a:ext uri="{FF2B5EF4-FFF2-40B4-BE49-F238E27FC236}">
                <a16:creationId xmlns:a16="http://schemas.microsoft.com/office/drawing/2014/main" id="{DF92723F-7202-28FB-993C-84EA774D3BE8}"/>
              </a:ext>
            </a:extLst>
          </p:cNvPr>
          <p:cNvSpPr/>
          <p:nvPr/>
        </p:nvSpPr>
        <p:spPr>
          <a:xfrm>
            <a:off x="1946743" y="5390827"/>
            <a:ext cx="862596" cy="272478"/>
          </a:xfrm>
          <a:prstGeom prst="round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kumimoji="1" lang="ja-JP" altLang="en-US" sz="1400" b="1" baseline="0" dirty="0">
                <a:solidFill>
                  <a:schemeClr val="bg1"/>
                </a:solidFill>
              </a:rPr>
              <a:t>タイトル</a:t>
            </a:r>
          </a:p>
        </p:txBody>
      </p:sp>
      <p:sp>
        <p:nvSpPr>
          <p:cNvPr id="50" name="テキスト ボックス 49">
            <a:extLst>
              <a:ext uri="{FF2B5EF4-FFF2-40B4-BE49-F238E27FC236}">
                <a16:creationId xmlns:a16="http://schemas.microsoft.com/office/drawing/2014/main" id="{AEBE6156-3ED4-79E8-1851-43F76D53F89E}"/>
              </a:ext>
            </a:extLst>
          </p:cNvPr>
          <p:cNvSpPr txBox="1"/>
          <p:nvPr/>
        </p:nvSpPr>
        <p:spPr>
          <a:xfrm>
            <a:off x="2809339" y="5357633"/>
            <a:ext cx="524200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b="1" dirty="0">
                <a:latin typeface="+mj-lt"/>
              </a:rPr>
              <a:t>地域・全校のみなさんに伝えよう</a:t>
            </a:r>
            <a:endParaRPr kumimoji="1" lang="ja-JP" altLang="en-US" sz="1600" b="1" dirty="0">
              <a:latin typeface="+mj-lt"/>
            </a:endParaRPr>
          </a:p>
        </p:txBody>
      </p:sp>
      <p:sp>
        <p:nvSpPr>
          <p:cNvPr id="51" name="テキスト ボックス 50">
            <a:extLst>
              <a:ext uri="{FF2B5EF4-FFF2-40B4-BE49-F238E27FC236}">
                <a16:creationId xmlns:a16="http://schemas.microsoft.com/office/drawing/2014/main" id="{A7FD6B2C-139D-96C8-3003-8968E1F77C94}"/>
              </a:ext>
            </a:extLst>
          </p:cNvPr>
          <p:cNvSpPr txBox="1"/>
          <p:nvPr/>
        </p:nvSpPr>
        <p:spPr>
          <a:xfrm>
            <a:off x="1941271" y="5935740"/>
            <a:ext cx="53548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>
                <a:latin typeface="+mn-lt"/>
              </a:rPr>
              <a:t>１．作成した地域安全マップの内容を伝える方法を話し合い、準備をする。</a:t>
            </a:r>
            <a:endParaRPr kumimoji="1" lang="en-US" altLang="ja-JP" sz="1200" dirty="0">
              <a:latin typeface="+mn-lt"/>
            </a:endParaRPr>
          </a:p>
          <a:p>
            <a:r>
              <a:rPr lang="ja-JP" altLang="en-US" sz="1200" dirty="0"/>
              <a:t>２．</a:t>
            </a:r>
            <a:r>
              <a:rPr lang="ja-JP" altLang="en-US" sz="1200" dirty="0">
                <a:latin typeface="+mn-lt"/>
              </a:rPr>
              <a:t>保護者、地域の方を招待し、発表会をする。</a:t>
            </a:r>
            <a:r>
              <a:rPr kumimoji="1" lang="ja-JP" altLang="en-US" sz="1200" dirty="0">
                <a:latin typeface="+mn-lt"/>
              </a:rPr>
              <a:t>校内に掲示し、全校に発信する。</a:t>
            </a:r>
            <a:endParaRPr kumimoji="1" lang="en-US" altLang="ja-JP" sz="1200" dirty="0">
              <a:latin typeface="+mn-lt"/>
            </a:endParaRPr>
          </a:p>
        </p:txBody>
      </p:sp>
      <p:sp>
        <p:nvSpPr>
          <p:cNvPr id="52" name="四角形: 角を丸くする 51">
            <a:extLst>
              <a:ext uri="{FF2B5EF4-FFF2-40B4-BE49-F238E27FC236}">
                <a16:creationId xmlns:a16="http://schemas.microsoft.com/office/drawing/2014/main" id="{B62F0498-47E7-7813-B2C9-2A14CB7500A4}"/>
              </a:ext>
            </a:extLst>
          </p:cNvPr>
          <p:cNvSpPr/>
          <p:nvPr/>
        </p:nvSpPr>
        <p:spPr>
          <a:xfrm>
            <a:off x="1948473" y="5723373"/>
            <a:ext cx="1612837" cy="272478"/>
          </a:xfrm>
          <a:prstGeom prst="round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kumimoji="1" lang="ja-JP" altLang="en-US" sz="1400" b="1" baseline="0" dirty="0">
                <a:solidFill>
                  <a:schemeClr val="bg1"/>
                </a:solidFill>
              </a:rPr>
              <a:t>ねらい（学習目標）</a:t>
            </a:r>
          </a:p>
        </p:txBody>
      </p:sp>
      <p:grpSp>
        <p:nvGrpSpPr>
          <p:cNvPr id="58" name="グループ化 57">
            <a:extLst>
              <a:ext uri="{FF2B5EF4-FFF2-40B4-BE49-F238E27FC236}">
                <a16:creationId xmlns:a16="http://schemas.microsoft.com/office/drawing/2014/main" id="{5A1432D8-082E-745D-55B2-92BD173EA477}"/>
              </a:ext>
            </a:extLst>
          </p:cNvPr>
          <p:cNvGrpSpPr/>
          <p:nvPr/>
        </p:nvGrpSpPr>
        <p:grpSpPr>
          <a:xfrm>
            <a:off x="982827" y="3232747"/>
            <a:ext cx="271935" cy="646331"/>
            <a:chOff x="982825" y="3347086"/>
            <a:chExt cx="271935" cy="742826"/>
          </a:xfrm>
        </p:grpSpPr>
        <p:sp>
          <p:nvSpPr>
            <p:cNvPr id="53" name="フローチャート: 結合子 52">
              <a:extLst>
                <a:ext uri="{FF2B5EF4-FFF2-40B4-BE49-F238E27FC236}">
                  <a16:creationId xmlns:a16="http://schemas.microsoft.com/office/drawing/2014/main" id="{0822589C-EBCF-9713-6C82-03808EA45C4D}"/>
                </a:ext>
              </a:extLst>
            </p:cNvPr>
            <p:cNvSpPr/>
            <p:nvPr/>
          </p:nvSpPr>
          <p:spPr>
            <a:xfrm>
              <a:off x="1039556" y="3347086"/>
              <a:ext cx="162521" cy="161308"/>
            </a:xfrm>
            <a:prstGeom prst="flowChartConnector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kumimoji="1" lang="ja-JP" altLang="en-US" baseline="0" dirty="0">
                <a:solidFill>
                  <a:schemeClr val="tx1"/>
                </a:solidFill>
              </a:endParaRPr>
            </a:p>
          </p:txBody>
        </p:sp>
        <p:sp>
          <p:nvSpPr>
            <p:cNvPr id="54" name="フローチャート: 結合子 53">
              <a:extLst>
                <a:ext uri="{FF2B5EF4-FFF2-40B4-BE49-F238E27FC236}">
                  <a16:creationId xmlns:a16="http://schemas.microsoft.com/office/drawing/2014/main" id="{38CDF2D3-1B20-4137-C845-B1EF51B37A1F}"/>
                </a:ext>
              </a:extLst>
            </p:cNvPr>
            <p:cNvSpPr/>
            <p:nvPr/>
          </p:nvSpPr>
          <p:spPr>
            <a:xfrm>
              <a:off x="1037534" y="3531024"/>
              <a:ext cx="162521" cy="161308"/>
            </a:xfrm>
            <a:prstGeom prst="flowChartConnector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kumimoji="1" lang="ja-JP" altLang="en-US" baseline="0" dirty="0">
                <a:solidFill>
                  <a:schemeClr val="tx1"/>
                </a:solidFill>
              </a:endParaRPr>
            </a:p>
          </p:txBody>
        </p:sp>
        <p:sp>
          <p:nvSpPr>
            <p:cNvPr id="55" name="フローチャート: 結合子 54">
              <a:extLst>
                <a:ext uri="{FF2B5EF4-FFF2-40B4-BE49-F238E27FC236}">
                  <a16:creationId xmlns:a16="http://schemas.microsoft.com/office/drawing/2014/main" id="{6763FC2E-2EA4-616C-550B-3370BFCA6658}"/>
                </a:ext>
              </a:extLst>
            </p:cNvPr>
            <p:cNvSpPr/>
            <p:nvPr/>
          </p:nvSpPr>
          <p:spPr>
            <a:xfrm>
              <a:off x="1037533" y="3733380"/>
              <a:ext cx="162521" cy="161308"/>
            </a:xfrm>
            <a:prstGeom prst="flowChartConnector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kumimoji="1" lang="ja-JP" altLang="en-US" baseline="0" dirty="0">
                <a:solidFill>
                  <a:schemeClr val="tx1"/>
                </a:solidFill>
              </a:endParaRPr>
            </a:p>
          </p:txBody>
        </p:sp>
        <p:sp>
          <p:nvSpPr>
            <p:cNvPr id="57" name="フローチャート: 組合せ 56">
              <a:extLst>
                <a:ext uri="{FF2B5EF4-FFF2-40B4-BE49-F238E27FC236}">
                  <a16:creationId xmlns:a16="http://schemas.microsoft.com/office/drawing/2014/main" id="{A554C0F4-4010-D545-C71B-B02CF38FC2A4}"/>
                </a:ext>
              </a:extLst>
            </p:cNvPr>
            <p:cNvSpPr/>
            <p:nvPr/>
          </p:nvSpPr>
          <p:spPr>
            <a:xfrm>
              <a:off x="982825" y="3925166"/>
              <a:ext cx="271935" cy="164746"/>
            </a:xfrm>
            <a:prstGeom prst="flowChartMerg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kumimoji="1" lang="ja-JP" altLang="en-US" baseline="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64" name="グループ化 63">
            <a:extLst>
              <a:ext uri="{FF2B5EF4-FFF2-40B4-BE49-F238E27FC236}">
                <a16:creationId xmlns:a16="http://schemas.microsoft.com/office/drawing/2014/main" id="{93F3F545-D62A-CCCC-14BE-FFE5E018E009}"/>
              </a:ext>
            </a:extLst>
          </p:cNvPr>
          <p:cNvGrpSpPr/>
          <p:nvPr/>
        </p:nvGrpSpPr>
        <p:grpSpPr>
          <a:xfrm>
            <a:off x="982826" y="4560974"/>
            <a:ext cx="271935" cy="646331"/>
            <a:chOff x="982825" y="3347086"/>
            <a:chExt cx="271935" cy="742826"/>
          </a:xfrm>
          <a:solidFill>
            <a:srgbClr val="92D050"/>
          </a:solidFill>
        </p:grpSpPr>
        <p:sp>
          <p:nvSpPr>
            <p:cNvPr id="65" name="フローチャート: 結合子 64">
              <a:extLst>
                <a:ext uri="{FF2B5EF4-FFF2-40B4-BE49-F238E27FC236}">
                  <a16:creationId xmlns:a16="http://schemas.microsoft.com/office/drawing/2014/main" id="{04A5EA32-9C7D-1D70-3893-11615286192E}"/>
                </a:ext>
              </a:extLst>
            </p:cNvPr>
            <p:cNvSpPr/>
            <p:nvPr/>
          </p:nvSpPr>
          <p:spPr>
            <a:xfrm>
              <a:off x="1039556" y="3347086"/>
              <a:ext cx="162521" cy="161308"/>
            </a:xfrm>
            <a:prstGeom prst="flowChartConnec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kumimoji="1" lang="ja-JP" altLang="en-US" baseline="0" dirty="0">
                <a:solidFill>
                  <a:schemeClr val="tx1"/>
                </a:solidFill>
              </a:endParaRPr>
            </a:p>
          </p:txBody>
        </p:sp>
        <p:sp>
          <p:nvSpPr>
            <p:cNvPr id="66" name="フローチャート: 結合子 65">
              <a:extLst>
                <a:ext uri="{FF2B5EF4-FFF2-40B4-BE49-F238E27FC236}">
                  <a16:creationId xmlns:a16="http://schemas.microsoft.com/office/drawing/2014/main" id="{D7966D98-A35A-E0CF-4A4F-377BBF5B7CBA}"/>
                </a:ext>
              </a:extLst>
            </p:cNvPr>
            <p:cNvSpPr/>
            <p:nvPr/>
          </p:nvSpPr>
          <p:spPr>
            <a:xfrm>
              <a:off x="1037534" y="3531024"/>
              <a:ext cx="162521" cy="161308"/>
            </a:xfrm>
            <a:prstGeom prst="flowChartConnec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kumimoji="1" lang="ja-JP" altLang="en-US" baseline="0" dirty="0">
                <a:solidFill>
                  <a:schemeClr val="tx1"/>
                </a:solidFill>
              </a:endParaRPr>
            </a:p>
          </p:txBody>
        </p:sp>
        <p:sp>
          <p:nvSpPr>
            <p:cNvPr id="67" name="フローチャート: 結合子 66">
              <a:extLst>
                <a:ext uri="{FF2B5EF4-FFF2-40B4-BE49-F238E27FC236}">
                  <a16:creationId xmlns:a16="http://schemas.microsoft.com/office/drawing/2014/main" id="{24A39CA9-328C-1FC1-B8D7-521ABE4B2FC1}"/>
                </a:ext>
              </a:extLst>
            </p:cNvPr>
            <p:cNvSpPr/>
            <p:nvPr/>
          </p:nvSpPr>
          <p:spPr>
            <a:xfrm>
              <a:off x="1037533" y="3733380"/>
              <a:ext cx="162521" cy="161308"/>
            </a:xfrm>
            <a:prstGeom prst="flowChartConnec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kumimoji="1" lang="ja-JP" altLang="en-US" baseline="0" dirty="0">
                <a:solidFill>
                  <a:schemeClr val="tx1"/>
                </a:solidFill>
              </a:endParaRPr>
            </a:p>
          </p:txBody>
        </p:sp>
        <p:sp>
          <p:nvSpPr>
            <p:cNvPr id="68" name="フローチャート: 組合せ 67">
              <a:extLst>
                <a:ext uri="{FF2B5EF4-FFF2-40B4-BE49-F238E27FC236}">
                  <a16:creationId xmlns:a16="http://schemas.microsoft.com/office/drawing/2014/main" id="{6CE914C8-6C81-60A0-AD0D-D2B6CA2CCDCC}"/>
                </a:ext>
              </a:extLst>
            </p:cNvPr>
            <p:cNvSpPr/>
            <p:nvPr/>
          </p:nvSpPr>
          <p:spPr>
            <a:xfrm>
              <a:off x="982825" y="3925166"/>
              <a:ext cx="271935" cy="164746"/>
            </a:xfrm>
            <a:prstGeom prst="flowChartMerg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kumimoji="1" lang="ja-JP" altLang="en-US" baseline="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69" name="グループ化 68">
            <a:extLst>
              <a:ext uri="{FF2B5EF4-FFF2-40B4-BE49-F238E27FC236}">
                <a16:creationId xmlns:a16="http://schemas.microsoft.com/office/drawing/2014/main" id="{31C1C34C-0711-90F8-9F14-7605E15C03ED}"/>
              </a:ext>
            </a:extLst>
          </p:cNvPr>
          <p:cNvGrpSpPr/>
          <p:nvPr/>
        </p:nvGrpSpPr>
        <p:grpSpPr>
          <a:xfrm>
            <a:off x="993655" y="5852616"/>
            <a:ext cx="271935" cy="646331"/>
            <a:chOff x="982825" y="3347086"/>
            <a:chExt cx="271935" cy="742826"/>
          </a:xfrm>
          <a:solidFill>
            <a:srgbClr val="00B050"/>
          </a:solidFill>
        </p:grpSpPr>
        <p:sp>
          <p:nvSpPr>
            <p:cNvPr id="70" name="フローチャート: 結合子 69">
              <a:extLst>
                <a:ext uri="{FF2B5EF4-FFF2-40B4-BE49-F238E27FC236}">
                  <a16:creationId xmlns:a16="http://schemas.microsoft.com/office/drawing/2014/main" id="{068DF2CD-929D-0169-A18C-23D7E71BCA2E}"/>
                </a:ext>
              </a:extLst>
            </p:cNvPr>
            <p:cNvSpPr/>
            <p:nvPr/>
          </p:nvSpPr>
          <p:spPr>
            <a:xfrm>
              <a:off x="1039556" y="3347086"/>
              <a:ext cx="162521" cy="161308"/>
            </a:xfrm>
            <a:prstGeom prst="flowChartConnec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kumimoji="1" lang="ja-JP" altLang="en-US" baseline="0" dirty="0">
                <a:solidFill>
                  <a:schemeClr val="tx1"/>
                </a:solidFill>
              </a:endParaRPr>
            </a:p>
          </p:txBody>
        </p:sp>
        <p:sp>
          <p:nvSpPr>
            <p:cNvPr id="71" name="フローチャート: 結合子 70">
              <a:extLst>
                <a:ext uri="{FF2B5EF4-FFF2-40B4-BE49-F238E27FC236}">
                  <a16:creationId xmlns:a16="http://schemas.microsoft.com/office/drawing/2014/main" id="{4E4669C7-DEDB-C2DA-B90C-82EC65765F14}"/>
                </a:ext>
              </a:extLst>
            </p:cNvPr>
            <p:cNvSpPr/>
            <p:nvPr/>
          </p:nvSpPr>
          <p:spPr>
            <a:xfrm>
              <a:off x="1037534" y="3531024"/>
              <a:ext cx="162521" cy="161308"/>
            </a:xfrm>
            <a:prstGeom prst="flowChartConnec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kumimoji="1" lang="ja-JP" altLang="en-US" baseline="0" dirty="0">
                <a:solidFill>
                  <a:schemeClr val="tx1"/>
                </a:solidFill>
              </a:endParaRPr>
            </a:p>
          </p:txBody>
        </p:sp>
        <p:sp>
          <p:nvSpPr>
            <p:cNvPr id="72" name="フローチャート: 結合子 71">
              <a:extLst>
                <a:ext uri="{FF2B5EF4-FFF2-40B4-BE49-F238E27FC236}">
                  <a16:creationId xmlns:a16="http://schemas.microsoft.com/office/drawing/2014/main" id="{8E29583E-0854-0905-CB6D-D12FD11B1AE1}"/>
                </a:ext>
              </a:extLst>
            </p:cNvPr>
            <p:cNvSpPr/>
            <p:nvPr/>
          </p:nvSpPr>
          <p:spPr>
            <a:xfrm>
              <a:off x="1037533" y="3733380"/>
              <a:ext cx="162521" cy="161308"/>
            </a:xfrm>
            <a:prstGeom prst="flowChartConnec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kumimoji="1" lang="ja-JP" altLang="en-US" baseline="0" dirty="0">
                <a:solidFill>
                  <a:schemeClr val="tx1"/>
                </a:solidFill>
              </a:endParaRPr>
            </a:p>
          </p:txBody>
        </p:sp>
        <p:sp>
          <p:nvSpPr>
            <p:cNvPr id="73" name="フローチャート: 組合せ 72">
              <a:extLst>
                <a:ext uri="{FF2B5EF4-FFF2-40B4-BE49-F238E27FC236}">
                  <a16:creationId xmlns:a16="http://schemas.microsoft.com/office/drawing/2014/main" id="{011F6F89-98B2-A4A7-5E99-A0545F726CD9}"/>
                </a:ext>
              </a:extLst>
            </p:cNvPr>
            <p:cNvSpPr/>
            <p:nvPr/>
          </p:nvSpPr>
          <p:spPr>
            <a:xfrm>
              <a:off x="982825" y="3925166"/>
              <a:ext cx="271935" cy="164746"/>
            </a:xfrm>
            <a:prstGeom prst="flowChartMerg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kumimoji="1" lang="ja-JP" altLang="en-US" baseline="0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33079493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テーマ">
  <a:themeElements>
    <a:clrScheme name="文科省元template">
      <a:dk1>
        <a:srgbClr val="000000"/>
      </a:dk1>
      <a:lt1>
        <a:sysClr val="window" lastClr="FFFFFF"/>
      </a:lt1>
      <a:dk2>
        <a:srgbClr val="024FA1"/>
      </a:dk2>
      <a:lt2>
        <a:srgbClr val="FF501E"/>
      </a:lt2>
      <a:accent1>
        <a:srgbClr val="4BB5C5"/>
      </a:accent1>
      <a:accent2>
        <a:srgbClr val="801C49"/>
      </a:accent2>
      <a:accent3>
        <a:srgbClr val="FED232"/>
      </a:accent3>
      <a:accent4>
        <a:srgbClr val="007437"/>
      </a:accent4>
      <a:accent5>
        <a:srgbClr val="CDECF1"/>
      </a:accent5>
      <a:accent6>
        <a:srgbClr val="D8BFCD"/>
      </a:accent6>
      <a:hlink>
        <a:srgbClr val="FBE6AA"/>
      </a:hlink>
      <a:folHlink>
        <a:srgbClr val="D2E28C"/>
      </a:folHlink>
    </a:clrScheme>
    <a:fontScheme name="文科省template">
      <a:majorFont>
        <a:latin typeface="Meiryo UI"/>
        <a:ea typeface="Meiryo UI"/>
        <a:cs typeface=""/>
      </a:majorFont>
      <a:minorFont>
        <a:latin typeface="Meiryo UI"/>
        <a:ea typeface="Meiryo UI"/>
        <a:cs typeface="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lIns="0" tIns="0" rIns="0" bIns="0" rtlCol="0" anchor="ctr"/>
      <a:lstStyle>
        <a:defPPr algn="ctr">
          <a:defRPr kumimoji="1" baseline="0" dirty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プレゼンテーションフォーマット全体.pptx" id="{E0658FE9-B160-416E-B601-D9C338BE418C}" vid="{9D1B29A1-FE70-4774-A285-AFD79BAE73D1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9F69FB13B90484409EEF918D2B735CED" ma:contentTypeVersion="13" ma:contentTypeDescription="新しいドキュメントを作成します。" ma:contentTypeScope="" ma:versionID="d7c8c2339cabd4e728e307b189b2e8c7">
  <xsd:schema xmlns:xsd="http://www.w3.org/2001/XMLSchema" xmlns:xs="http://www.w3.org/2001/XMLSchema" xmlns:p="http://schemas.microsoft.com/office/2006/metadata/properties" xmlns:ns2="755e579f-5300-4ed4-8097-650dfdc529f7" xmlns:ns3="1435ca12-eb22-48af-9e36-2fcf9adea235" targetNamespace="http://schemas.microsoft.com/office/2006/metadata/properties" ma:root="true" ma:fieldsID="6373845e6ce8ce37a8914c90e396ba38" ns2:_="" ns3:_="">
    <xsd:import namespace="755e579f-5300-4ed4-8097-650dfdc529f7"/>
    <xsd:import namespace="1435ca12-eb22-48af-9e36-2fcf9adea23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Loca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55e579f-5300-4ed4-8097-650dfdc529f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435ca12-eb22-48af-9e36-2fcf9adea235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98D7FCC-5A7F-4D72-AB40-AD1D7F853B42}">
  <ds:schemaRefs>
    <ds:schemaRef ds:uri="http://schemas.microsoft.com/office/2006/metadata/properties"/>
    <ds:schemaRef ds:uri="755e579f-5300-4ed4-8097-650dfdc529f7"/>
    <ds:schemaRef ds:uri="http://schemas.openxmlformats.org/package/2006/metadata/core-properties"/>
    <ds:schemaRef ds:uri="http://purl.org/dc/terms/"/>
    <ds:schemaRef ds:uri="http://schemas.microsoft.com/office/2006/documentManagement/types"/>
    <ds:schemaRef ds:uri="http://schemas.microsoft.com/office/infopath/2007/PartnerControls"/>
    <ds:schemaRef ds:uri="http://purl.org/dc/dcmitype/"/>
    <ds:schemaRef ds:uri="1435ca12-eb22-48af-9e36-2fcf9adea235"/>
    <ds:schemaRef ds:uri="http://purl.org/dc/elements/1.1/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F51EEC03-B1C9-4602-A1DA-950C113B1AA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55e579f-5300-4ed4-8097-650dfdc529f7"/>
    <ds:schemaRef ds:uri="1435ca12-eb22-48af-9e36-2fcf9adea23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F368A5CE-2F47-44B7-BD69-4C5097C61C8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450</Words>
  <Application>Microsoft Office PowerPoint</Application>
  <PresentationFormat>ユーザー設定</PresentationFormat>
  <Paragraphs>34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Meiryo UI</vt:lpstr>
      <vt:lpstr>ＭＳ 明朝</vt:lpstr>
      <vt:lpstr>游明朝</vt:lpstr>
      <vt:lpstr>Arial</vt:lpstr>
      <vt:lpstr>Calibri</vt:lpstr>
      <vt:lpstr>1_Office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川井田 忠之</dc:creator>
  <cp:lastModifiedBy>新潟県</cp:lastModifiedBy>
  <cp:revision>1</cp:revision>
  <dcterms:modified xsi:type="dcterms:W3CDTF">2026-03-18T07:54:31Z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0x0101009F69FB13B90484409EEF918D2B735CED</vt:lpwstr>
  </property>
</Properties>
</file>