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60"/>
  </p:normalViewPr>
  <p:slideViewPr>
    <p:cSldViewPr snapToGrid="0">
      <p:cViewPr varScale="1">
        <p:scale>
          <a:sx n="85" d="100"/>
          <a:sy n="85" d="100"/>
        </p:scale>
        <p:origin x="87"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9FD398-5B3E-AA81-EAA9-23DB1E14651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55E50E1-CD03-B471-C70D-4062ADA3CA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A7D6E0A-0909-0D74-FA7B-24B5D23786D1}"/>
              </a:ext>
            </a:extLst>
          </p:cNvPr>
          <p:cNvSpPr>
            <a:spLocks noGrp="1"/>
          </p:cNvSpPr>
          <p:nvPr>
            <p:ph type="dt" sz="half" idx="10"/>
          </p:nvPr>
        </p:nvSpPr>
        <p:spPr/>
        <p:txBody>
          <a:bodyPr/>
          <a:lstStyle/>
          <a:p>
            <a:fld id="{4731390E-36C0-49E5-BC27-26C024160C10}" type="datetimeFigureOut">
              <a:rPr kumimoji="1" lang="ja-JP" altLang="en-US" smtClean="0"/>
              <a:t>2026/3/18</a:t>
            </a:fld>
            <a:endParaRPr kumimoji="1" lang="ja-JP" altLang="en-US"/>
          </a:p>
        </p:txBody>
      </p:sp>
      <p:sp>
        <p:nvSpPr>
          <p:cNvPr id="5" name="フッター プレースホルダー 4">
            <a:extLst>
              <a:ext uri="{FF2B5EF4-FFF2-40B4-BE49-F238E27FC236}">
                <a16:creationId xmlns:a16="http://schemas.microsoft.com/office/drawing/2014/main" id="{811AD7DB-03C5-3A43-CD31-26D3A5DBDD7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20531F-1795-F2CE-A439-FFBDDFFC605C}"/>
              </a:ext>
            </a:extLst>
          </p:cNvPr>
          <p:cNvSpPr>
            <a:spLocks noGrp="1"/>
          </p:cNvSpPr>
          <p:nvPr>
            <p:ph type="sldNum" sz="quarter" idx="12"/>
          </p:nvPr>
        </p:nvSpPr>
        <p:spPr/>
        <p:txBody>
          <a:bodyPr/>
          <a:lstStyle/>
          <a:p>
            <a:fld id="{D994E88E-8901-45DE-A813-1B65061CD046}" type="slidenum">
              <a:rPr kumimoji="1" lang="ja-JP" altLang="en-US" smtClean="0"/>
              <a:t>‹#›</a:t>
            </a:fld>
            <a:endParaRPr kumimoji="1" lang="ja-JP" altLang="en-US"/>
          </a:p>
        </p:txBody>
      </p:sp>
    </p:spTree>
    <p:extLst>
      <p:ext uri="{BB962C8B-B14F-4D97-AF65-F5344CB8AC3E}">
        <p14:creationId xmlns:p14="http://schemas.microsoft.com/office/powerpoint/2010/main" val="2192537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F841EE-F3E8-4A8C-9180-C7A0C413193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6F7A707-4125-A92A-6A20-3E32B75667F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EC8D74D-9E61-A908-EBBA-12D71ACD5533}"/>
              </a:ext>
            </a:extLst>
          </p:cNvPr>
          <p:cNvSpPr>
            <a:spLocks noGrp="1"/>
          </p:cNvSpPr>
          <p:nvPr>
            <p:ph type="dt" sz="half" idx="10"/>
          </p:nvPr>
        </p:nvSpPr>
        <p:spPr/>
        <p:txBody>
          <a:bodyPr/>
          <a:lstStyle/>
          <a:p>
            <a:fld id="{4731390E-36C0-49E5-BC27-26C024160C10}" type="datetimeFigureOut">
              <a:rPr kumimoji="1" lang="ja-JP" altLang="en-US" smtClean="0"/>
              <a:t>2026/3/18</a:t>
            </a:fld>
            <a:endParaRPr kumimoji="1" lang="ja-JP" altLang="en-US"/>
          </a:p>
        </p:txBody>
      </p:sp>
      <p:sp>
        <p:nvSpPr>
          <p:cNvPr id="5" name="フッター プレースホルダー 4">
            <a:extLst>
              <a:ext uri="{FF2B5EF4-FFF2-40B4-BE49-F238E27FC236}">
                <a16:creationId xmlns:a16="http://schemas.microsoft.com/office/drawing/2014/main" id="{C476A273-6636-2531-6685-9AA78157203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181B654-DA33-A335-2D2B-113D812C0CB8}"/>
              </a:ext>
            </a:extLst>
          </p:cNvPr>
          <p:cNvSpPr>
            <a:spLocks noGrp="1"/>
          </p:cNvSpPr>
          <p:nvPr>
            <p:ph type="sldNum" sz="quarter" idx="12"/>
          </p:nvPr>
        </p:nvSpPr>
        <p:spPr/>
        <p:txBody>
          <a:bodyPr/>
          <a:lstStyle/>
          <a:p>
            <a:fld id="{D994E88E-8901-45DE-A813-1B65061CD046}" type="slidenum">
              <a:rPr kumimoji="1" lang="ja-JP" altLang="en-US" smtClean="0"/>
              <a:t>‹#›</a:t>
            </a:fld>
            <a:endParaRPr kumimoji="1" lang="ja-JP" altLang="en-US"/>
          </a:p>
        </p:txBody>
      </p:sp>
    </p:spTree>
    <p:extLst>
      <p:ext uri="{BB962C8B-B14F-4D97-AF65-F5344CB8AC3E}">
        <p14:creationId xmlns:p14="http://schemas.microsoft.com/office/powerpoint/2010/main" val="1888874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9DA3E24-0A4B-EF03-5F98-99EE542A89F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4274550-C889-6ACC-2E12-9933D01DD4D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0B61921-7B00-B6E3-F5C5-1730CF3289C7}"/>
              </a:ext>
            </a:extLst>
          </p:cNvPr>
          <p:cNvSpPr>
            <a:spLocks noGrp="1"/>
          </p:cNvSpPr>
          <p:nvPr>
            <p:ph type="dt" sz="half" idx="10"/>
          </p:nvPr>
        </p:nvSpPr>
        <p:spPr/>
        <p:txBody>
          <a:bodyPr/>
          <a:lstStyle/>
          <a:p>
            <a:fld id="{4731390E-36C0-49E5-BC27-26C024160C10}" type="datetimeFigureOut">
              <a:rPr kumimoji="1" lang="ja-JP" altLang="en-US" smtClean="0"/>
              <a:t>2026/3/18</a:t>
            </a:fld>
            <a:endParaRPr kumimoji="1" lang="ja-JP" altLang="en-US"/>
          </a:p>
        </p:txBody>
      </p:sp>
      <p:sp>
        <p:nvSpPr>
          <p:cNvPr id="5" name="フッター プレースホルダー 4">
            <a:extLst>
              <a:ext uri="{FF2B5EF4-FFF2-40B4-BE49-F238E27FC236}">
                <a16:creationId xmlns:a16="http://schemas.microsoft.com/office/drawing/2014/main" id="{DA53E61C-FE5F-3F5A-EA9C-402FF1A79D1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981D18E-C88F-2206-B79B-341A678C6BE2}"/>
              </a:ext>
            </a:extLst>
          </p:cNvPr>
          <p:cNvSpPr>
            <a:spLocks noGrp="1"/>
          </p:cNvSpPr>
          <p:nvPr>
            <p:ph type="sldNum" sz="quarter" idx="12"/>
          </p:nvPr>
        </p:nvSpPr>
        <p:spPr/>
        <p:txBody>
          <a:bodyPr/>
          <a:lstStyle/>
          <a:p>
            <a:fld id="{D994E88E-8901-45DE-A813-1B65061CD046}" type="slidenum">
              <a:rPr kumimoji="1" lang="ja-JP" altLang="en-US" smtClean="0"/>
              <a:t>‹#›</a:t>
            </a:fld>
            <a:endParaRPr kumimoji="1" lang="ja-JP" altLang="en-US"/>
          </a:p>
        </p:txBody>
      </p:sp>
    </p:spTree>
    <p:extLst>
      <p:ext uri="{BB962C8B-B14F-4D97-AF65-F5344CB8AC3E}">
        <p14:creationId xmlns:p14="http://schemas.microsoft.com/office/powerpoint/2010/main" val="1132973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3451BD-F848-2C74-E040-1FE65C63ACF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01C9775-133E-124B-A1B7-EECFA949991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A737ABF-5237-9E63-9AA4-B76D75D5FE95}"/>
              </a:ext>
            </a:extLst>
          </p:cNvPr>
          <p:cNvSpPr>
            <a:spLocks noGrp="1"/>
          </p:cNvSpPr>
          <p:nvPr>
            <p:ph type="dt" sz="half" idx="10"/>
          </p:nvPr>
        </p:nvSpPr>
        <p:spPr/>
        <p:txBody>
          <a:bodyPr/>
          <a:lstStyle/>
          <a:p>
            <a:fld id="{4731390E-36C0-49E5-BC27-26C024160C10}" type="datetimeFigureOut">
              <a:rPr kumimoji="1" lang="ja-JP" altLang="en-US" smtClean="0"/>
              <a:t>2026/3/18</a:t>
            </a:fld>
            <a:endParaRPr kumimoji="1" lang="ja-JP" altLang="en-US"/>
          </a:p>
        </p:txBody>
      </p:sp>
      <p:sp>
        <p:nvSpPr>
          <p:cNvPr id="5" name="フッター プレースホルダー 4">
            <a:extLst>
              <a:ext uri="{FF2B5EF4-FFF2-40B4-BE49-F238E27FC236}">
                <a16:creationId xmlns:a16="http://schemas.microsoft.com/office/drawing/2014/main" id="{C100A2E7-9C2B-D355-1391-3FA827EFE00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FEEF13-0187-A465-8F1F-BCE6E025ED8A}"/>
              </a:ext>
            </a:extLst>
          </p:cNvPr>
          <p:cNvSpPr>
            <a:spLocks noGrp="1"/>
          </p:cNvSpPr>
          <p:nvPr>
            <p:ph type="sldNum" sz="quarter" idx="12"/>
          </p:nvPr>
        </p:nvSpPr>
        <p:spPr/>
        <p:txBody>
          <a:bodyPr/>
          <a:lstStyle/>
          <a:p>
            <a:fld id="{D994E88E-8901-45DE-A813-1B65061CD046}" type="slidenum">
              <a:rPr kumimoji="1" lang="ja-JP" altLang="en-US" smtClean="0"/>
              <a:t>‹#›</a:t>
            </a:fld>
            <a:endParaRPr kumimoji="1" lang="ja-JP" altLang="en-US"/>
          </a:p>
        </p:txBody>
      </p:sp>
    </p:spTree>
    <p:extLst>
      <p:ext uri="{BB962C8B-B14F-4D97-AF65-F5344CB8AC3E}">
        <p14:creationId xmlns:p14="http://schemas.microsoft.com/office/powerpoint/2010/main" val="1075463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A28DE8-296A-D1C9-A4CC-9715CFA32E9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CC00EE8-5ED1-BB6B-32AB-CC132D1433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838999B-A0E9-E046-BAFD-E6C19BB76AC9}"/>
              </a:ext>
            </a:extLst>
          </p:cNvPr>
          <p:cNvSpPr>
            <a:spLocks noGrp="1"/>
          </p:cNvSpPr>
          <p:nvPr>
            <p:ph type="dt" sz="half" idx="10"/>
          </p:nvPr>
        </p:nvSpPr>
        <p:spPr/>
        <p:txBody>
          <a:bodyPr/>
          <a:lstStyle/>
          <a:p>
            <a:fld id="{4731390E-36C0-49E5-BC27-26C024160C10}" type="datetimeFigureOut">
              <a:rPr kumimoji="1" lang="ja-JP" altLang="en-US" smtClean="0"/>
              <a:t>2026/3/18</a:t>
            </a:fld>
            <a:endParaRPr kumimoji="1" lang="ja-JP" altLang="en-US"/>
          </a:p>
        </p:txBody>
      </p:sp>
      <p:sp>
        <p:nvSpPr>
          <p:cNvPr id="5" name="フッター プレースホルダー 4">
            <a:extLst>
              <a:ext uri="{FF2B5EF4-FFF2-40B4-BE49-F238E27FC236}">
                <a16:creationId xmlns:a16="http://schemas.microsoft.com/office/drawing/2014/main" id="{54A33C30-9077-3D9F-AA3F-A0871BFBBEA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E859962-E75C-D16C-1F8B-FD62B35112A1}"/>
              </a:ext>
            </a:extLst>
          </p:cNvPr>
          <p:cNvSpPr>
            <a:spLocks noGrp="1"/>
          </p:cNvSpPr>
          <p:nvPr>
            <p:ph type="sldNum" sz="quarter" idx="12"/>
          </p:nvPr>
        </p:nvSpPr>
        <p:spPr/>
        <p:txBody>
          <a:bodyPr/>
          <a:lstStyle/>
          <a:p>
            <a:fld id="{D994E88E-8901-45DE-A813-1B65061CD046}" type="slidenum">
              <a:rPr kumimoji="1" lang="ja-JP" altLang="en-US" smtClean="0"/>
              <a:t>‹#›</a:t>
            </a:fld>
            <a:endParaRPr kumimoji="1" lang="ja-JP" altLang="en-US"/>
          </a:p>
        </p:txBody>
      </p:sp>
    </p:spTree>
    <p:extLst>
      <p:ext uri="{BB962C8B-B14F-4D97-AF65-F5344CB8AC3E}">
        <p14:creationId xmlns:p14="http://schemas.microsoft.com/office/powerpoint/2010/main" val="3208346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27BEFC-3DD3-AE65-B7BC-9F5C4ABE232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3DC05EA-4EF6-96E7-B7F9-E96CD5E8221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7ED7CD1-2D72-8966-F17F-EA4CE94F2F8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2C47239-657A-5D6A-76C1-DDE8E90BF4D0}"/>
              </a:ext>
            </a:extLst>
          </p:cNvPr>
          <p:cNvSpPr>
            <a:spLocks noGrp="1"/>
          </p:cNvSpPr>
          <p:nvPr>
            <p:ph type="dt" sz="half" idx="10"/>
          </p:nvPr>
        </p:nvSpPr>
        <p:spPr/>
        <p:txBody>
          <a:bodyPr/>
          <a:lstStyle/>
          <a:p>
            <a:fld id="{4731390E-36C0-49E5-BC27-26C024160C10}" type="datetimeFigureOut">
              <a:rPr kumimoji="1" lang="ja-JP" altLang="en-US" smtClean="0"/>
              <a:t>2026/3/18</a:t>
            </a:fld>
            <a:endParaRPr kumimoji="1" lang="ja-JP" altLang="en-US"/>
          </a:p>
        </p:txBody>
      </p:sp>
      <p:sp>
        <p:nvSpPr>
          <p:cNvPr id="6" name="フッター プレースホルダー 5">
            <a:extLst>
              <a:ext uri="{FF2B5EF4-FFF2-40B4-BE49-F238E27FC236}">
                <a16:creationId xmlns:a16="http://schemas.microsoft.com/office/drawing/2014/main" id="{37BC06F9-135A-2080-C5E3-A91A3263326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AED8338-E0A9-7130-B067-65D875B013FA}"/>
              </a:ext>
            </a:extLst>
          </p:cNvPr>
          <p:cNvSpPr>
            <a:spLocks noGrp="1"/>
          </p:cNvSpPr>
          <p:nvPr>
            <p:ph type="sldNum" sz="quarter" idx="12"/>
          </p:nvPr>
        </p:nvSpPr>
        <p:spPr/>
        <p:txBody>
          <a:bodyPr/>
          <a:lstStyle/>
          <a:p>
            <a:fld id="{D994E88E-8901-45DE-A813-1B65061CD046}" type="slidenum">
              <a:rPr kumimoji="1" lang="ja-JP" altLang="en-US" smtClean="0"/>
              <a:t>‹#›</a:t>
            </a:fld>
            <a:endParaRPr kumimoji="1" lang="ja-JP" altLang="en-US"/>
          </a:p>
        </p:txBody>
      </p:sp>
    </p:spTree>
    <p:extLst>
      <p:ext uri="{BB962C8B-B14F-4D97-AF65-F5344CB8AC3E}">
        <p14:creationId xmlns:p14="http://schemas.microsoft.com/office/powerpoint/2010/main" val="2458300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BD0C54-3F7F-C5C1-9AAD-A682D64CCB7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BA1AED0-7B66-C8B7-192F-F124617B06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9FBF969-5A16-359B-5C75-C856A70EE6F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827BA13-D242-ACEE-5D75-2737E3D6D0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30786E4-34CB-84B7-38D4-BBCE3C9BA3B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FBD1AF6-0E65-1A06-83E8-9ADC4D110A62}"/>
              </a:ext>
            </a:extLst>
          </p:cNvPr>
          <p:cNvSpPr>
            <a:spLocks noGrp="1"/>
          </p:cNvSpPr>
          <p:nvPr>
            <p:ph type="dt" sz="half" idx="10"/>
          </p:nvPr>
        </p:nvSpPr>
        <p:spPr/>
        <p:txBody>
          <a:bodyPr/>
          <a:lstStyle/>
          <a:p>
            <a:fld id="{4731390E-36C0-49E5-BC27-26C024160C10}" type="datetimeFigureOut">
              <a:rPr kumimoji="1" lang="ja-JP" altLang="en-US" smtClean="0"/>
              <a:t>2026/3/18</a:t>
            </a:fld>
            <a:endParaRPr kumimoji="1" lang="ja-JP" altLang="en-US"/>
          </a:p>
        </p:txBody>
      </p:sp>
      <p:sp>
        <p:nvSpPr>
          <p:cNvPr id="8" name="フッター プレースホルダー 7">
            <a:extLst>
              <a:ext uri="{FF2B5EF4-FFF2-40B4-BE49-F238E27FC236}">
                <a16:creationId xmlns:a16="http://schemas.microsoft.com/office/drawing/2014/main" id="{D996FEF8-40AD-1EFB-FEFB-906752860B8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ECC5F3A-93C5-5796-D975-AB0115FDD7C3}"/>
              </a:ext>
            </a:extLst>
          </p:cNvPr>
          <p:cNvSpPr>
            <a:spLocks noGrp="1"/>
          </p:cNvSpPr>
          <p:nvPr>
            <p:ph type="sldNum" sz="quarter" idx="12"/>
          </p:nvPr>
        </p:nvSpPr>
        <p:spPr/>
        <p:txBody>
          <a:bodyPr/>
          <a:lstStyle/>
          <a:p>
            <a:fld id="{D994E88E-8901-45DE-A813-1B65061CD046}" type="slidenum">
              <a:rPr kumimoji="1" lang="ja-JP" altLang="en-US" smtClean="0"/>
              <a:t>‹#›</a:t>
            </a:fld>
            <a:endParaRPr kumimoji="1" lang="ja-JP" altLang="en-US"/>
          </a:p>
        </p:txBody>
      </p:sp>
    </p:spTree>
    <p:extLst>
      <p:ext uri="{BB962C8B-B14F-4D97-AF65-F5344CB8AC3E}">
        <p14:creationId xmlns:p14="http://schemas.microsoft.com/office/powerpoint/2010/main" val="55211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B89CAA-7DFF-130F-40F3-EB058A26A37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D8CD3BA-5377-06C9-7682-195E4F5B50CC}"/>
              </a:ext>
            </a:extLst>
          </p:cNvPr>
          <p:cNvSpPr>
            <a:spLocks noGrp="1"/>
          </p:cNvSpPr>
          <p:nvPr>
            <p:ph type="dt" sz="half" idx="10"/>
          </p:nvPr>
        </p:nvSpPr>
        <p:spPr/>
        <p:txBody>
          <a:bodyPr/>
          <a:lstStyle/>
          <a:p>
            <a:fld id="{4731390E-36C0-49E5-BC27-26C024160C10}" type="datetimeFigureOut">
              <a:rPr kumimoji="1" lang="ja-JP" altLang="en-US" smtClean="0"/>
              <a:t>2026/3/18</a:t>
            </a:fld>
            <a:endParaRPr kumimoji="1" lang="ja-JP" altLang="en-US"/>
          </a:p>
        </p:txBody>
      </p:sp>
      <p:sp>
        <p:nvSpPr>
          <p:cNvPr id="4" name="フッター プレースホルダー 3">
            <a:extLst>
              <a:ext uri="{FF2B5EF4-FFF2-40B4-BE49-F238E27FC236}">
                <a16:creationId xmlns:a16="http://schemas.microsoft.com/office/drawing/2014/main" id="{734EF4D1-195E-418F-CD1D-ACD29348692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B0B7D9A-8AD8-9EEE-E0E7-3F9D746C02CC}"/>
              </a:ext>
            </a:extLst>
          </p:cNvPr>
          <p:cNvSpPr>
            <a:spLocks noGrp="1"/>
          </p:cNvSpPr>
          <p:nvPr>
            <p:ph type="sldNum" sz="quarter" idx="12"/>
          </p:nvPr>
        </p:nvSpPr>
        <p:spPr/>
        <p:txBody>
          <a:bodyPr/>
          <a:lstStyle/>
          <a:p>
            <a:fld id="{D994E88E-8901-45DE-A813-1B65061CD046}" type="slidenum">
              <a:rPr kumimoji="1" lang="ja-JP" altLang="en-US" smtClean="0"/>
              <a:t>‹#›</a:t>
            </a:fld>
            <a:endParaRPr kumimoji="1" lang="ja-JP" altLang="en-US"/>
          </a:p>
        </p:txBody>
      </p:sp>
    </p:spTree>
    <p:extLst>
      <p:ext uri="{BB962C8B-B14F-4D97-AF65-F5344CB8AC3E}">
        <p14:creationId xmlns:p14="http://schemas.microsoft.com/office/powerpoint/2010/main" val="2138176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E1A797F-3113-B7EA-5DAA-A80C0DD9EBAB}"/>
              </a:ext>
            </a:extLst>
          </p:cNvPr>
          <p:cNvSpPr>
            <a:spLocks noGrp="1"/>
          </p:cNvSpPr>
          <p:nvPr>
            <p:ph type="dt" sz="half" idx="10"/>
          </p:nvPr>
        </p:nvSpPr>
        <p:spPr/>
        <p:txBody>
          <a:bodyPr/>
          <a:lstStyle/>
          <a:p>
            <a:fld id="{4731390E-36C0-49E5-BC27-26C024160C10}" type="datetimeFigureOut">
              <a:rPr kumimoji="1" lang="ja-JP" altLang="en-US" smtClean="0"/>
              <a:t>2026/3/18</a:t>
            </a:fld>
            <a:endParaRPr kumimoji="1" lang="ja-JP" altLang="en-US"/>
          </a:p>
        </p:txBody>
      </p:sp>
      <p:sp>
        <p:nvSpPr>
          <p:cNvPr id="3" name="フッター プレースホルダー 2">
            <a:extLst>
              <a:ext uri="{FF2B5EF4-FFF2-40B4-BE49-F238E27FC236}">
                <a16:creationId xmlns:a16="http://schemas.microsoft.com/office/drawing/2014/main" id="{FC240767-127D-9711-828A-A21C0D3F7AA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CCF48AB-065F-AAE9-29F5-95CC41441DF0}"/>
              </a:ext>
            </a:extLst>
          </p:cNvPr>
          <p:cNvSpPr>
            <a:spLocks noGrp="1"/>
          </p:cNvSpPr>
          <p:nvPr>
            <p:ph type="sldNum" sz="quarter" idx="12"/>
          </p:nvPr>
        </p:nvSpPr>
        <p:spPr/>
        <p:txBody>
          <a:bodyPr/>
          <a:lstStyle/>
          <a:p>
            <a:fld id="{D994E88E-8901-45DE-A813-1B65061CD046}" type="slidenum">
              <a:rPr kumimoji="1" lang="ja-JP" altLang="en-US" smtClean="0"/>
              <a:t>‹#›</a:t>
            </a:fld>
            <a:endParaRPr kumimoji="1" lang="ja-JP" altLang="en-US"/>
          </a:p>
        </p:txBody>
      </p:sp>
    </p:spTree>
    <p:extLst>
      <p:ext uri="{BB962C8B-B14F-4D97-AF65-F5344CB8AC3E}">
        <p14:creationId xmlns:p14="http://schemas.microsoft.com/office/powerpoint/2010/main" val="3407474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88172C-4CBC-7294-F6FD-100342EEB48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9680F45-C336-EB79-9EEA-31AFC2975E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1C723A2-7533-60A4-721D-A47D88D1E7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4263F3F-5ED3-2BC5-6A32-FAB961F9B0EB}"/>
              </a:ext>
            </a:extLst>
          </p:cNvPr>
          <p:cNvSpPr>
            <a:spLocks noGrp="1"/>
          </p:cNvSpPr>
          <p:nvPr>
            <p:ph type="dt" sz="half" idx="10"/>
          </p:nvPr>
        </p:nvSpPr>
        <p:spPr/>
        <p:txBody>
          <a:bodyPr/>
          <a:lstStyle/>
          <a:p>
            <a:fld id="{4731390E-36C0-49E5-BC27-26C024160C10}" type="datetimeFigureOut">
              <a:rPr kumimoji="1" lang="ja-JP" altLang="en-US" smtClean="0"/>
              <a:t>2026/3/18</a:t>
            </a:fld>
            <a:endParaRPr kumimoji="1" lang="ja-JP" altLang="en-US"/>
          </a:p>
        </p:txBody>
      </p:sp>
      <p:sp>
        <p:nvSpPr>
          <p:cNvPr id="6" name="フッター プレースホルダー 5">
            <a:extLst>
              <a:ext uri="{FF2B5EF4-FFF2-40B4-BE49-F238E27FC236}">
                <a16:creationId xmlns:a16="http://schemas.microsoft.com/office/drawing/2014/main" id="{28F16719-449E-39A5-27C9-544C48B9357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D0554E0-26F2-A69C-A2E9-D6AE09D37414}"/>
              </a:ext>
            </a:extLst>
          </p:cNvPr>
          <p:cNvSpPr>
            <a:spLocks noGrp="1"/>
          </p:cNvSpPr>
          <p:nvPr>
            <p:ph type="sldNum" sz="quarter" idx="12"/>
          </p:nvPr>
        </p:nvSpPr>
        <p:spPr/>
        <p:txBody>
          <a:bodyPr/>
          <a:lstStyle/>
          <a:p>
            <a:fld id="{D994E88E-8901-45DE-A813-1B65061CD046}" type="slidenum">
              <a:rPr kumimoji="1" lang="ja-JP" altLang="en-US" smtClean="0"/>
              <a:t>‹#›</a:t>
            </a:fld>
            <a:endParaRPr kumimoji="1" lang="ja-JP" altLang="en-US"/>
          </a:p>
        </p:txBody>
      </p:sp>
    </p:spTree>
    <p:extLst>
      <p:ext uri="{BB962C8B-B14F-4D97-AF65-F5344CB8AC3E}">
        <p14:creationId xmlns:p14="http://schemas.microsoft.com/office/powerpoint/2010/main" val="2130068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D4B574-0A55-DF33-22FC-1F5D0EA643C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6259784-7F59-740E-E0AC-DD670B6CEF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64059B6-4344-1980-4616-8BB7E243CB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E918EF9-F525-E2DE-3A1F-59BEFAC12038}"/>
              </a:ext>
            </a:extLst>
          </p:cNvPr>
          <p:cNvSpPr>
            <a:spLocks noGrp="1"/>
          </p:cNvSpPr>
          <p:nvPr>
            <p:ph type="dt" sz="half" idx="10"/>
          </p:nvPr>
        </p:nvSpPr>
        <p:spPr/>
        <p:txBody>
          <a:bodyPr/>
          <a:lstStyle/>
          <a:p>
            <a:fld id="{4731390E-36C0-49E5-BC27-26C024160C10}" type="datetimeFigureOut">
              <a:rPr kumimoji="1" lang="ja-JP" altLang="en-US" smtClean="0"/>
              <a:t>2026/3/18</a:t>
            </a:fld>
            <a:endParaRPr kumimoji="1" lang="ja-JP" altLang="en-US"/>
          </a:p>
        </p:txBody>
      </p:sp>
      <p:sp>
        <p:nvSpPr>
          <p:cNvPr id="6" name="フッター プレースホルダー 5">
            <a:extLst>
              <a:ext uri="{FF2B5EF4-FFF2-40B4-BE49-F238E27FC236}">
                <a16:creationId xmlns:a16="http://schemas.microsoft.com/office/drawing/2014/main" id="{F1A7F5E3-A8C1-B67A-387E-2EAD62846DF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4FEA34-165C-7042-1061-B919FD952EE3}"/>
              </a:ext>
            </a:extLst>
          </p:cNvPr>
          <p:cNvSpPr>
            <a:spLocks noGrp="1"/>
          </p:cNvSpPr>
          <p:nvPr>
            <p:ph type="sldNum" sz="quarter" idx="12"/>
          </p:nvPr>
        </p:nvSpPr>
        <p:spPr/>
        <p:txBody>
          <a:bodyPr/>
          <a:lstStyle/>
          <a:p>
            <a:fld id="{D994E88E-8901-45DE-A813-1B65061CD046}" type="slidenum">
              <a:rPr kumimoji="1" lang="ja-JP" altLang="en-US" smtClean="0"/>
              <a:t>‹#›</a:t>
            </a:fld>
            <a:endParaRPr kumimoji="1" lang="ja-JP" altLang="en-US"/>
          </a:p>
        </p:txBody>
      </p:sp>
    </p:spTree>
    <p:extLst>
      <p:ext uri="{BB962C8B-B14F-4D97-AF65-F5344CB8AC3E}">
        <p14:creationId xmlns:p14="http://schemas.microsoft.com/office/powerpoint/2010/main" val="1195797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774A25E-9859-7069-7754-5B216E0CF6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70852C7-33AA-6627-580D-2D67210FF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72001D8-CEF2-1EEB-EE4D-440E64CC35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1390E-36C0-49E5-BC27-26C024160C10}" type="datetimeFigureOut">
              <a:rPr kumimoji="1" lang="ja-JP" altLang="en-US" smtClean="0"/>
              <a:t>2026/3/18</a:t>
            </a:fld>
            <a:endParaRPr kumimoji="1" lang="ja-JP" altLang="en-US"/>
          </a:p>
        </p:txBody>
      </p:sp>
      <p:sp>
        <p:nvSpPr>
          <p:cNvPr id="5" name="フッター プレースホルダー 4">
            <a:extLst>
              <a:ext uri="{FF2B5EF4-FFF2-40B4-BE49-F238E27FC236}">
                <a16:creationId xmlns:a16="http://schemas.microsoft.com/office/drawing/2014/main" id="{5DBF7FF1-FA27-4873-BD1E-C117687516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2261606-40AE-2464-6F11-BF2C5B55C0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4E88E-8901-45DE-A813-1B65061CD046}" type="slidenum">
              <a:rPr kumimoji="1" lang="ja-JP" altLang="en-US" smtClean="0"/>
              <a:t>‹#›</a:t>
            </a:fld>
            <a:endParaRPr kumimoji="1" lang="ja-JP" altLang="en-US"/>
          </a:p>
        </p:txBody>
      </p:sp>
    </p:spTree>
    <p:extLst>
      <p:ext uri="{BB962C8B-B14F-4D97-AF65-F5344CB8AC3E}">
        <p14:creationId xmlns:p14="http://schemas.microsoft.com/office/powerpoint/2010/main" val="1301470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D2B74-296D-3CD5-576F-D271F0B67576}"/>
              </a:ext>
            </a:extLst>
          </p:cNvPr>
          <p:cNvSpPr>
            <a:spLocks noGrp="1"/>
          </p:cNvSpPr>
          <p:nvPr>
            <p:ph type="title"/>
          </p:nvPr>
        </p:nvSpPr>
        <p:spPr>
          <a:xfrm>
            <a:off x="396950" y="333228"/>
            <a:ext cx="10515600" cy="528010"/>
          </a:xfrm>
        </p:spPr>
        <p:txBody>
          <a:bodyPr>
            <a:normAutofit fontScale="90000"/>
          </a:bodyPr>
          <a:lstStyle/>
          <a:p>
            <a:r>
              <a:rPr lang="ja-JP" altLang="ja-JP" sz="3200" u="sng" kern="100" dirty="0">
                <a:effectLst/>
                <a:latin typeface="游明朝" panose="02020400000000000000" pitchFamily="18" charset="-128"/>
                <a:ea typeface="ＭＳ ゴシック" panose="020B0609070205080204" pitchFamily="49" charset="-128"/>
                <a:cs typeface="Times New Roman" panose="02020603050405020304" pitchFamily="18" charset="0"/>
              </a:rPr>
              <a:t>令和６年度　燕市立吉田中学校　学校安全総合支援事業</a:t>
            </a:r>
            <a:endParaRPr kumimoji="1" lang="ja-JP" altLang="en-US" sz="6600" u="sng" dirty="0"/>
          </a:p>
        </p:txBody>
      </p:sp>
      <p:graphicFrame>
        <p:nvGraphicFramePr>
          <p:cNvPr id="4" name="表 3">
            <a:extLst>
              <a:ext uri="{FF2B5EF4-FFF2-40B4-BE49-F238E27FC236}">
                <a16:creationId xmlns:a16="http://schemas.microsoft.com/office/drawing/2014/main" id="{00B12564-4634-4E1E-33D4-C13E305949C9}"/>
              </a:ext>
            </a:extLst>
          </p:cNvPr>
          <p:cNvGraphicFramePr>
            <a:graphicFrameLocks noGrp="1"/>
          </p:cNvGraphicFramePr>
          <p:nvPr>
            <p:extLst>
              <p:ext uri="{D42A27DB-BD31-4B8C-83A1-F6EECF244321}">
                <p14:modId xmlns:p14="http://schemas.microsoft.com/office/powerpoint/2010/main" val="2734455639"/>
              </p:ext>
            </p:extLst>
          </p:nvPr>
        </p:nvGraphicFramePr>
        <p:xfrm>
          <a:off x="396949" y="1097122"/>
          <a:ext cx="11527464" cy="2852873"/>
        </p:xfrm>
        <a:graphic>
          <a:graphicData uri="http://schemas.openxmlformats.org/drawingml/2006/table">
            <a:tbl>
              <a:tblPr firstRow="1" bandRow="1">
                <a:tableStyleId>{5C22544A-7EE6-4342-B048-85BDC9FD1C3A}</a:tableStyleId>
              </a:tblPr>
              <a:tblGrid>
                <a:gridCol w="3577056">
                  <a:extLst>
                    <a:ext uri="{9D8B030D-6E8A-4147-A177-3AD203B41FA5}">
                      <a16:colId xmlns:a16="http://schemas.microsoft.com/office/drawing/2014/main" val="1518017002"/>
                    </a:ext>
                  </a:extLst>
                </a:gridCol>
                <a:gridCol w="4095990">
                  <a:extLst>
                    <a:ext uri="{9D8B030D-6E8A-4147-A177-3AD203B41FA5}">
                      <a16:colId xmlns:a16="http://schemas.microsoft.com/office/drawing/2014/main" val="2156531450"/>
                    </a:ext>
                  </a:extLst>
                </a:gridCol>
                <a:gridCol w="3854418">
                  <a:extLst>
                    <a:ext uri="{9D8B030D-6E8A-4147-A177-3AD203B41FA5}">
                      <a16:colId xmlns:a16="http://schemas.microsoft.com/office/drawing/2014/main" val="1811261785"/>
                    </a:ext>
                  </a:extLst>
                </a:gridCol>
              </a:tblGrid>
              <a:tr h="2852873">
                <a:tc>
                  <a:txBody>
                    <a:bodyPr/>
                    <a:lstStyle/>
                    <a:p>
                      <a:r>
                        <a:rPr kumimoji="1" lang="en-US" altLang="ja-JP" sz="2800" u="sng" dirty="0">
                          <a:solidFill>
                            <a:schemeClr val="tx1"/>
                          </a:solidFill>
                        </a:rPr>
                        <a:t>UNIT</a:t>
                      </a:r>
                      <a:r>
                        <a:rPr kumimoji="1" lang="ja-JP" altLang="en-US" sz="2800" u="sng" dirty="0">
                          <a:solidFill>
                            <a:schemeClr val="tx1"/>
                          </a:solidFill>
                        </a:rPr>
                        <a:t>１（知る）</a:t>
                      </a:r>
                      <a:endParaRPr kumimoji="1" lang="en-US" altLang="ja-JP" sz="2800" u="sng" dirty="0">
                        <a:solidFill>
                          <a:schemeClr val="tx1"/>
                        </a:solidFill>
                      </a:endParaRPr>
                    </a:p>
                    <a:p>
                      <a:r>
                        <a:rPr kumimoji="1" lang="ja-JP" altLang="ja-JP" sz="2000" b="1" kern="1200" dirty="0">
                          <a:solidFill>
                            <a:schemeClr val="tx1"/>
                          </a:solidFill>
                          <a:effectLst/>
                          <a:latin typeface="+mn-lt"/>
                          <a:ea typeface="+mn-ea"/>
                          <a:cs typeface="+mn-cs"/>
                        </a:rPr>
                        <a:t>不審者対策避難訓練</a:t>
                      </a:r>
                      <a:endParaRPr kumimoji="1" lang="en-US" altLang="ja-JP" sz="2000" b="1" kern="1200" dirty="0">
                        <a:solidFill>
                          <a:schemeClr val="tx1"/>
                        </a:solidFill>
                        <a:effectLst/>
                        <a:latin typeface="+mn-lt"/>
                        <a:ea typeface="+mn-ea"/>
                        <a:cs typeface="+mn-cs"/>
                      </a:endParaRPr>
                    </a:p>
                    <a:p>
                      <a:endParaRPr kumimoji="1" lang="en-US" altLang="ja-JP" sz="1100" b="1" kern="1200" dirty="0">
                        <a:solidFill>
                          <a:schemeClr val="tx1"/>
                        </a:solidFill>
                        <a:effectLst/>
                        <a:latin typeface="+mn-lt"/>
                        <a:ea typeface="+mn-ea"/>
                        <a:cs typeface="+mn-cs"/>
                      </a:endParaRPr>
                    </a:p>
                    <a:p>
                      <a:endParaRPr kumimoji="1" lang="en-US" altLang="ja-JP" sz="1400" b="1" kern="1200" dirty="0">
                        <a:solidFill>
                          <a:schemeClr val="tx1"/>
                        </a:solidFill>
                        <a:effectLst/>
                        <a:latin typeface="+mn-lt"/>
                        <a:ea typeface="+mn-ea"/>
                        <a:cs typeface="+mn-cs"/>
                      </a:endParaRPr>
                    </a:p>
                    <a:p>
                      <a:r>
                        <a:rPr kumimoji="1" lang="ja-JP" altLang="en-US" sz="2000" b="1" kern="1200" dirty="0">
                          <a:solidFill>
                            <a:schemeClr val="tx1"/>
                          </a:solidFill>
                          <a:effectLst/>
                          <a:latin typeface="+mn-lt"/>
                          <a:ea typeface="+mn-ea"/>
                          <a:cs typeface="+mn-cs"/>
                        </a:rPr>
                        <a:t>○ねらい</a:t>
                      </a:r>
                      <a:endParaRPr kumimoji="1" lang="en-US" altLang="ja-JP" sz="2000" b="1" kern="1200" dirty="0">
                        <a:solidFill>
                          <a:schemeClr val="tx1"/>
                        </a:solidFill>
                        <a:effectLst/>
                        <a:latin typeface="+mn-lt"/>
                        <a:ea typeface="+mn-ea"/>
                        <a:cs typeface="+mn-cs"/>
                      </a:endParaRPr>
                    </a:p>
                    <a:p>
                      <a:r>
                        <a:rPr kumimoji="1" lang="ja-JP" altLang="en-US" sz="1600" b="1" kern="1200" dirty="0">
                          <a:solidFill>
                            <a:schemeClr val="tx1"/>
                          </a:solidFill>
                          <a:effectLst/>
                          <a:latin typeface="+mn-lt"/>
                          <a:ea typeface="+mn-ea"/>
                          <a:cs typeface="+mn-cs"/>
                        </a:rPr>
                        <a:t>犯罪機会論や景色解読力について知ることを通して、危険を予測し、判断できるようにし、犯罪被害を未然に防ぐ方法を身につける。</a:t>
                      </a:r>
                      <a:endParaRPr kumimoji="1" lang="en-US" altLang="ja-JP" sz="1600" b="1" kern="1200" dirty="0">
                        <a:solidFill>
                          <a:schemeClr val="tx1"/>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2800" u="sng" dirty="0">
                          <a:solidFill>
                            <a:schemeClr val="tx1"/>
                          </a:solidFill>
                        </a:rPr>
                        <a:t>UNIT</a:t>
                      </a:r>
                      <a:r>
                        <a:rPr kumimoji="1" lang="ja-JP" altLang="en-US" sz="2800" u="sng" dirty="0">
                          <a:solidFill>
                            <a:schemeClr val="tx1"/>
                          </a:solidFill>
                        </a:rPr>
                        <a:t>２（共有する）</a:t>
                      </a:r>
                      <a:endParaRPr kumimoji="1" lang="en-US" altLang="ja-JP" sz="2800" u="sng" dirty="0">
                        <a:solidFill>
                          <a:schemeClr val="tx1"/>
                        </a:solidFill>
                      </a:endParaRPr>
                    </a:p>
                    <a:p>
                      <a:r>
                        <a:rPr kumimoji="1" lang="ja-JP" altLang="en-US" sz="2000" b="1" kern="1200" dirty="0">
                          <a:solidFill>
                            <a:schemeClr val="tx1"/>
                          </a:solidFill>
                          <a:effectLst/>
                          <a:latin typeface="+mn-lt"/>
                          <a:ea typeface="+mn-ea"/>
                          <a:cs typeface="+mn-cs"/>
                        </a:rPr>
                        <a:t>避難訓練の振り返りを共有</a:t>
                      </a:r>
                      <a:endParaRPr kumimoji="1" lang="en-US" altLang="ja-JP" sz="2000" b="1" kern="1200" dirty="0">
                        <a:solidFill>
                          <a:schemeClr val="tx1"/>
                        </a:solidFill>
                        <a:effectLst/>
                        <a:latin typeface="+mn-lt"/>
                        <a:ea typeface="+mn-ea"/>
                        <a:cs typeface="+mn-cs"/>
                      </a:endParaRPr>
                    </a:p>
                    <a:p>
                      <a:endParaRPr kumimoji="1" lang="en-US" altLang="ja-JP" sz="1100" b="1" kern="1200" dirty="0">
                        <a:solidFill>
                          <a:schemeClr val="tx1"/>
                        </a:solidFill>
                        <a:effectLst/>
                        <a:latin typeface="+mn-lt"/>
                        <a:ea typeface="+mn-ea"/>
                        <a:cs typeface="+mn-cs"/>
                      </a:endParaRPr>
                    </a:p>
                    <a:p>
                      <a:endParaRPr kumimoji="1" lang="en-US" altLang="ja-JP" sz="1400" b="1" kern="1200" dirty="0">
                        <a:solidFill>
                          <a:schemeClr val="tx1"/>
                        </a:solidFill>
                        <a:effectLst/>
                        <a:latin typeface="+mn-lt"/>
                        <a:ea typeface="+mn-ea"/>
                        <a:cs typeface="+mn-cs"/>
                      </a:endParaRPr>
                    </a:p>
                    <a:p>
                      <a:r>
                        <a:rPr kumimoji="1" lang="ja-JP" altLang="en-US" sz="2000" b="1" kern="1200" dirty="0">
                          <a:solidFill>
                            <a:schemeClr val="tx1"/>
                          </a:solidFill>
                          <a:effectLst/>
                          <a:latin typeface="+mn-lt"/>
                          <a:ea typeface="+mn-ea"/>
                          <a:cs typeface="+mn-cs"/>
                        </a:rPr>
                        <a:t>○ねらい</a:t>
                      </a:r>
                      <a:endParaRPr kumimoji="1" lang="en-US" altLang="ja-JP" sz="2000" b="1" kern="1200" dirty="0">
                        <a:solidFill>
                          <a:schemeClr val="tx1"/>
                        </a:solidFill>
                        <a:effectLst/>
                        <a:latin typeface="+mn-lt"/>
                        <a:ea typeface="+mn-ea"/>
                        <a:cs typeface="+mn-cs"/>
                      </a:endParaRPr>
                    </a:p>
                    <a:p>
                      <a:r>
                        <a:rPr kumimoji="1" lang="ja-JP" altLang="en-US" sz="1600" b="1" kern="1200" dirty="0">
                          <a:solidFill>
                            <a:schemeClr val="tx1"/>
                          </a:solidFill>
                          <a:effectLst/>
                          <a:latin typeface="+mn-lt"/>
                          <a:ea typeface="+mn-ea"/>
                          <a:cs typeface="+mn-cs"/>
                        </a:rPr>
                        <a:t>避難訓練後に実施した振り返りを（</a:t>
                      </a:r>
                      <a:r>
                        <a:rPr kumimoji="1" lang="en-US" altLang="ja-JP" sz="1600" b="1" kern="1200" dirty="0">
                          <a:solidFill>
                            <a:schemeClr val="tx1"/>
                          </a:solidFill>
                          <a:effectLst/>
                          <a:latin typeface="+mn-lt"/>
                          <a:ea typeface="+mn-ea"/>
                          <a:cs typeface="+mn-cs"/>
                        </a:rPr>
                        <a:t>Google</a:t>
                      </a:r>
                      <a:r>
                        <a:rPr kumimoji="1" lang="ja-JP" altLang="en-US" sz="1600" b="1" kern="1200" dirty="0">
                          <a:solidFill>
                            <a:schemeClr val="tx1"/>
                          </a:solidFill>
                          <a:effectLst/>
                          <a:latin typeface="+mn-lt"/>
                          <a:ea typeface="+mn-ea"/>
                          <a:cs typeface="+mn-cs"/>
                        </a:rPr>
                        <a:t>フォーム）テキストマイニングにまとめ、全校で共有することを通して、危険な場所（景色）についての理解を深める。</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u="sng" dirty="0">
                          <a:solidFill>
                            <a:schemeClr val="tx1"/>
                          </a:solidFill>
                        </a:rPr>
                        <a:t>UNIT</a:t>
                      </a:r>
                      <a:r>
                        <a:rPr kumimoji="1" lang="ja-JP" altLang="en-US" sz="2800" u="sng" dirty="0">
                          <a:solidFill>
                            <a:schemeClr val="tx1"/>
                          </a:solidFill>
                        </a:rPr>
                        <a:t>３（深める）</a:t>
                      </a:r>
                      <a:endParaRPr kumimoji="1" lang="en-US" altLang="ja-JP" sz="2800" u="sng"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chemeClr val="tx1"/>
                          </a:solidFill>
                        </a:rPr>
                        <a:t>保健体育と教科横断的学習</a:t>
                      </a:r>
                      <a:endParaRPr kumimoji="1" lang="en-US" altLang="ja-JP" sz="20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（第２学年　４章　傷害の防止　３　犯罪被害の防止）</a:t>
                      </a:r>
                      <a:endParaRPr kumimoji="1" lang="en-US" altLang="ja-JP" sz="11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chemeClr val="tx1"/>
                          </a:solidFill>
                        </a:rPr>
                        <a:t>○ねらい</a:t>
                      </a:r>
                      <a:endParaRPr kumimoji="1" lang="en-US" altLang="ja-JP" sz="20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rPr>
                        <a:t>地域や商業施設などの現実の生活場面以外にも、中学生が巻き込まれやすい犯罪被害について考えることを通して、インターネット上の犯罪被害の防止のためにはどのようにすればよいか考える。</a:t>
                      </a:r>
                      <a:endParaRPr kumimoji="1" lang="en-US" altLang="ja-JP"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9500877"/>
                  </a:ext>
                </a:extLst>
              </a:tr>
            </a:tbl>
          </a:graphicData>
        </a:graphic>
      </p:graphicFrame>
      <p:sp>
        <p:nvSpPr>
          <p:cNvPr id="6" name="矢印: 右 5">
            <a:extLst>
              <a:ext uri="{FF2B5EF4-FFF2-40B4-BE49-F238E27FC236}">
                <a16:creationId xmlns:a16="http://schemas.microsoft.com/office/drawing/2014/main" id="{69E89FED-3608-16EC-44BC-E3C7FEF383DB}"/>
              </a:ext>
            </a:extLst>
          </p:cNvPr>
          <p:cNvSpPr/>
          <p:nvPr/>
        </p:nvSpPr>
        <p:spPr>
          <a:xfrm>
            <a:off x="7511894" y="1063261"/>
            <a:ext cx="526311" cy="951614"/>
          </a:xfrm>
          <a:prstGeom prst="rightArrow">
            <a:avLst>
              <a:gd name="adj1" fmla="val 50000"/>
              <a:gd name="adj2" fmla="val 67172"/>
            </a:avLst>
          </a:prstGeom>
          <a:solidFill>
            <a:srgbClr val="00B0F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右 6">
            <a:extLst>
              <a:ext uri="{FF2B5EF4-FFF2-40B4-BE49-F238E27FC236}">
                <a16:creationId xmlns:a16="http://schemas.microsoft.com/office/drawing/2014/main" id="{B3DB2B9A-3E42-49CB-B212-7931246A5DFB}"/>
              </a:ext>
            </a:extLst>
          </p:cNvPr>
          <p:cNvSpPr/>
          <p:nvPr/>
        </p:nvSpPr>
        <p:spPr>
          <a:xfrm>
            <a:off x="3358119" y="1063453"/>
            <a:ext cx="526311" cy="951614"/>
          </a:xfrm>
          <a:prstGeom prst="rightArrow">
            <a:avLst>
              <a:gd name="adj1" fmla="val 50000"/>
              <a:gd name="adj2" fmla="val 67172"/>
            </a:avLst>
          </a:prstGeom>
          <a:solidFill>
            <a:srgbClr val="00B0F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 name="表 7">
            <a:extLst>
              <a:ext uri="{FF2B5EF4-FFF2-40B4-BE49-F238E27FC236}">
                <a16:creationId xmlns:a16="http://schemas.microsoft.com/office/drawing/2014/main" id="{0711D26F-69FD-121F-240E-67CDE1C9C0ED}"/>
              </a:ext>
            </a:extLst>
          </p:cNvPr>
          <p:cNvGraphicFramePr>
            <a:graphicFrameLocks noGrp="1"/>
          </p:cNvGraphicFramePr>
          <p:nvPr>
            <p:extLst>
              <p:ext uri="{D42A27DB-BD31-4B8C-83A1-F6EECF244321}">
                <p14:modId xmlns:p14="http://schemas.microsoft.com/office/powerpoint/2010/main" val="3544740138"/>
              </p:ext>
            </p:extLst>
          </p:nvPr>
        </p:nvGraphicFramePr>
        <p:xfrm>
          <a:off x="396950" y="5562611"/>
          <a:ext cx="11415822" cy="1127760"/>
        </p:xfrm>
        <a:graphic>
          <a:graphicData uri="http://schemas.openxmlformats.org/drawingml/2006/table">
            <a:tbl>
              <a:tblPr firstRow="1" bandRow="1">
                <a:tableStyleId>{5C22544A-7EE6-4342-B048-85BDC9FD1C3A}</a:tableStyleId>
              </a:tblPr>
              <a:tblGrid>
                <a:gridCol w="11415822">
                  <a:extLst>
                    <a:ext uri="{9D8B030D-6E8A-4147-A177-3AD203B41FA5}">
                      <a16:colId xmlns:a16="http://schemas.microsoft.com/office/drawing/2014/main" val="2624922804"/>
                    </a:ext>
                  </a:extLst>
                </a:gridCol>
              </a:tblGrid>
              <a:tr h="370840">
                <a:tc>
                  <a:txBody>
                    <a:bodyPr/>
                    <a:lstStyle/>
                    <a:p>
                      <a:r>
                        <a:rPr kumimoji="1" lang="ja-JP" altLang="en-US" sz="2000" dirty="0"/>
                        <a:t>生徒の変容（成果）</a:t>
                      </a:r>
                      <a:endParaRPr kumimoji="1" lang="en-US" altLang="ja-JP" sz="2000" dirty="0"/>
                    </a:p>
                    <a:p>
                      <a:r>
                        <a:rPr kumimoji="1" lang="ja-JP" altLang="en-US" sz="1600" dirty="0"/>
                        <a:t>不審者についての考え方や、危険な場所の判断は、生徒の振り返りを通して身についたことが実感できた。インターネット上では、</a:t>
                      </a:r>
                      <a:r>
                        <a:rPr kumimoji="1" lang="en-US" altLang="ja-JP" sz="1600" dirty="0"/>
                        <a:t>SNS</a:t>
                      </a:r>
                      <a:r>
                        <a:rPr kumimoji="1" lang="ja-JP" altLang="en-US" sz="1600" dirty="0"/>
                        <a:t>が「入りやすく・見えにくい」危険な場所であることを多くの生徒が実感した。ネットの特性を踏まえた危険性について理解し、具体的な場面で実際に自分だったらどう行動するか考え、理解を深めた。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52784436"/>
                  </a:ext>
                </a:extLst>
              </a:tr>
            </a:tbl>
          </a:graphicData>
        </a:graphic>
      </p:graphicFrame>
      <p:pic>
        <p:nvPicPr>
          <p:cNvPr id="5" name="図 4" descr="ホワイトボードに書かれた文字&#10;&#10;自動的に生成された説明">
            <a:extLst>
              <a:ext uri="{FF2B5EF4-FFF2-40B4-BE49-F238E27FC236}">
                <a16:creationId xmlns:a16="http://schemas.microsoft.com/office/drawing/2014/main" id="{53E9FC8C-9C84-D4C2-A02F-C05D819FA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7005" y="3792020"/>
            <a:ext cx="2939080" cy="1653505"/>
          </a:xfrm>
          <a:prstGeom prst="rect">
            <a:avLst/>
          </a:prstGeom>
        </p:spPr>
      </p:pic>
    </p:spTree>
    <p:extLst>
      <p:ext uri="{BB962C8B-B14F-4D97-AF65-F5344CB8AC3E}">
        <p14:creationId xmlns:p14="http://schemas.microsoft.com/office/powerpoint/2010/main" val="41738572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264</Words>
  <Application>Microsoft Office PowerPoint</Application>
  <PresentationFormat>ワイド画面</PresentationFormat>
  <Paragraphs>21</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游ゴシック</vt:lpstr>
      <vt:lpstr>游ゴシック Light</vt:lpstr>
      <vt:lpstr>游明朝</vt:lpstr>
      <vt:lpstr>Arial</vt:lpstr>
      <vt:lpstr>Office テーマ</vt:lpstr>
      <vt:lpstr>令和６年度　燕市立吉田中学校　学校安全総合支援事業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川井田 忠之</dc:creator>
  <cp:lastModifiedBy>新潟県</cp:lastModifiedBy>
  <cp:revision>1</cp:revision>
  <dcterms:modified xsi:type="dcterms:W3CDTF">2026-03-18T07:57:28Z</dcterms:modified>
</cp:coreProperties>
</file>