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96" r:id="rId1"/>
  </p:sldMasterIdLst>
  <p:notesMasterIdLst>
    <p:notesMasterId r:id="rId4"/>
  </p:notesMasterIdLst>
  <p:sldIdLst>
    <p:sldId id="392" r:id="rId2"/>
    <p:sldId id="391" r:id="rId3"/>
  </p:sldIdLst>
  <p:sldSz cx="21383625" cy="15119350"/>
  <p:notesSz cx="6797675" cy="9926638"/>
  <p:embeddedFontLst>
    <p:embeddedFont>
      <p:font typeface="BIZ UDPゴシック" panose="020B0400000000000000" pitchFamily="50" charset="-128"/>
      <p:regular r:id="rId5"/>
      <p:bold r:id="rId6"/>
    </p:embeddedFont>
    <p:embeddedFont>
      <p:font typeface="メイリオ" panose="020B0604030504040204" pitchFamily="50" charset="-128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07-PE0559" initials="0" lastIdx="1" clrIdx="0">
    <p:extLst>
      <p:ext uri="{19B8F6BF-5375-455C-9EA6-DF929625EA0E}">
        <p15:presenceInfo xmlns:p15="http://schemas.microsoft.com/office/powerpoint/2012/main" userId="S::H-Satou@nceinccojp2.onmicrosoft.com::ea8fcc43-05d7-47eb-90be-6a3be02bba7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9C3"/>
    <a:srgbClr val="F8BBBA"/>
    <a:srgbClr val="D1C1DD"/>
    <a:srgbClr val="C9CACA"/>
    <a:srgbClr val="C0B0CC"/>
    <a:srgbClr val="1BA750"/>
    <a:srgbClr val="2E6FAB"/>
    <a:srgbClr val="EFEA3A"/>
    <a:srgbClr val="E71F19"/>
    <a:srgbClr val="6733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75" autoAdjust="0"/>
    <p:restoredTop sz="92804" autoAdjust="0"/>
  </p:normalViewPr>
  <p:slideViewPr>
    <p:cSldViewPr snapToGrid="0">
      <p:cViewPr varScale="1">
        <p:scale>
          <a:sx n="52" d="100"/>
          <a:sy n="52" d="100"/>
        </p:scale>
        <p:origin x="1356" y="120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102" d="100"/>
          <a:sy n="102" d="100"/>
        </p:scale>
        <p:origin x="1062" y="1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commentAuthors" Target="commentAuthors.xml"/><Relationship Id="rId5" Type="http://schemas.openxmlformats.org/officeDocument/2006/relationships/font" Target="fonts/font1.fntdata"/><Relationship Id="rId15" Type="http://schemas.openxmlformats.org/officeDocument/2006/relationships/tableStyles" Target="tableStyles.xml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565652C0-3D8B-4DF3-9746-284E1C283970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1" y="4776789"/>
            <a:ext cx="5438775" cy="3908425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9689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C01A6994-5F9D-48ED-83A3-550565F20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4005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085373" rtl="0" eaLnBrk="1" latinLnBrk="0" hangingPunct="1">
      <a:defRPr kumimoji="1" sz="2738" kern="1200">
        <a:solidFill>
          <a:schemeClr val="tx1"/>
        </a:solidFill>
        <a:latin typeface="+mn-lt"/>
        <a:ea typeface="+mn-ea"/>
        <a:cs typeface="+mn-cs"/>
      </a:defRPr>
    </a:lvl1pPr>
    <a:lvl2pPr marL="1042689" algn="l" defTabSz="2085373" rtl="0" eaLnBrk="1" latinLnBrk="0" hangingPunct="1">
      <a:defRPr kumimoji="1" sz="2738" kern="1200">
        <a:solidFill>
          <a:schemeClr val="tx1"/>
        </a:solidFill>
        <a:latin typeface="+mn-lt"/>
        <a:ea typeface="+mn-ea"/>
        <a:cs typeface="+mn-cs"/>
      </a:defRPr>
    </a:lvl2pPr>
    <a:lvl3pPr marL="2085373" algn="l" defTabSz="2085373" rtl="0" eaLnBrk="1" latinLnBrk="0" hangingPunct="1">
      <a:defRPr kumimoji="1" sz="2738" kern="1200">
        <a:solidFill>
          <a:schemeClr val="tx1"/>
        </a:solidFill>
        <a:latin typeface="+mn-lt"/>
        <a:ea typeface="+mn-ea"/>
        <a:cs typeface="+mn-cs"/>
      </a:defRPr>
    </a:lvl3pPr>
    <a:lvl4pPr marL="3128062" algn="l" defTabSz="2085373" rtl="0" eaLnBrk="1" latinLnBrk="0" hangingPunct="1">
      <a:defRPr kumimoji="1" sz="2738" kern="1200">
        <a:solidFill>
          <a:schemeClr val="tx1"/>
        </a:solidFill>
        <a:latin typeface="+mn-lt"/>
        <a:ea typeface="+mn-ea"/>
        <a:cs typeface="+mn-cs"/>
      </a:defRPr>
    </a:lvl4pPr>
    <a:lvl5pPr marL="4170749" algn="l" defTabSz="2085373" rtl="0" eaLnBrk="1" latinLnBrk="0" hangingPunct="1">
      <a:defRPr kumimoji="1" sz="2738" kern="1200">
        <a:solidFill>
          <a:schemeClr val="tx1"/>
        </a:solidFill>
        <a:latin typeface="+mn-lt"/>
        <a:ea typeface="+mn-ea"/>
        <a:cs typeface="+mn-cs"/>
      </a:defRPr>
    </a:lvl5pPr>
    <a:lvl6pPr marL="5213433" algn="l" defTabSz="2085373" rtl="0" eaLnBrk="1" latinLnBrk="0" hangingPunct="1">
      <a:defRPr kumimoji="1" sz="2738" kern="1200">
        <a:solidFill>
          <a:schemeClr val="tx1"/>
        </a:solidFill>
        <a:latin typeface="+mn-lt"/>
        <a:ea typeface="+mn-ea"/>
        <a:cs typeface="+mn-cs"/>
      </a:defRPr>
    </a:lvl6pPr>
    <a:lvl7pPr marL="6256122" algn="l" defTabSz="2085373" rtl="0" eaLnBrk="1" latinLnBrk="0" hangingPunct="1">
      <a:defRPr kumimoji="1" sz="2738" kern="1200">
        <a:solidFill>
          <a:schemeClr val="tx1"/>
        </a:solidFill>
        <a:latin typeface="+mn-lt"/>
        <a:ea typeface="+mn-ea"/>
        <a:cs typeface="+mn-cs"/>
      </a:defRPr>
    </a:lvl7pPr>
    <a:lvl8pPr marL="7298808" algn="l" defTabSz="2085373" rtl="0" eaLnBrk="1" latinLnBrk="0" hangingPunct="1">
      <a:defRPr kumimoji="1" sz="2738" kern="1200">
        <a:solidFill>
          <a:schemeClr val="tx1"/>
        </a:solidFill>
        <a:latin typeface="+mn-lt"/>
        <a:ea typeface="+mn-ea"/>
        <a:cs typeface="+mn-cs"/>
      </a:defRPr>
    </a:lvl8pPr>
    <a:lvl9pPr marL="8341495" algn="l" defTabSz="2085373" rtl="0" eaLnBrk="1" latinLnBrk="0" hangingPunct="1">
      <a:defRPr kumimoji="1" sz="273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2474395"/>
            <a:ext cx="18176081" cy="5263774"/>
          </a:xfrm>
        </p:spPr>
        <p:txBody>
          <a:bodyPr anchor="b"/>
          <a:lstStyle>
            <a:lvl1pPr algn="ctr">
              <a:defRPr sz="13228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7941160"/>
            <a:ext cx="16037719" cy="3650342"/>
          </a:xfrm>
        </p:spPr>
        <p:txBody>
          <a:bodyPr/>
          <a:lstStyle>
            <a:lvl1pPr marL="0" indent="0" algn="ctr">
              <a:buNone/>
              <a:defRPr sz="5291"/>
            </a:lvl1pPr>
            <a:lvl2pPr marL="1007943" indent="0" algn="ctr">
              <a:buNone/>
              <a:defRPr sz="4409"/>
            </a:lvl2pPr>
            <a:lvl3pPr marL="2015886" indent="0" algn="ctr">
              <a:buNone/>
              <a:defRPr sz="3968"/>
            </a:lvl3pPr>
            <a:lvl4pPr marL="3023829" indent="0" algn="ctr">
              <a:buNone/>
              <a:defRPr sz="3527"/>
            </a:lvl4pPr>
            <a:lvl5pPr marL="4031772" indent="0" algn="ctr">
              <a:buNone/>
              <a:defRPr sz="3527"/>
            </a:lvl5pPr>
            <a:lvl6pPr marL="5039716" indent="0" algn="ctr">
              <a:buNone/>
              <a:defRPr sz="3527"/>
            </a:lvl6pPr>
            <a:lvl7pPr marL="6047659" indent="0" algn="ctr">
              <a:buNone/>
              <a:defRPr sz="3527"/>
            </a:lvl7pPr>
            <a:lvl8pPr marL="7055602" indent="0" algn="ctr">
              <a:buNone/>
              <a:defRPr sz="3527"/>
            </a:lvl8pPr>
            <a:lvl9pPr marL="8063545" indent="0" algn="ctr">
              <a:buNone/>
              <a:defRPr sz="3527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E74F1-A362-465D-A593-8D143CC2A9A0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4126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E74F1-A362-465D-A593-8D143CC2A9A0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6764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804966"/>
            <a:ext cx="4610844" cy="128129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804966"/>
            <a:ext cx="13565237" cy="128129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E74F1-A362-465D-A593-8D143CC2A9A0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8552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E74F1-A362-465D-A593-8D143CC2A9A0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3086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3769342"/>
            <a:ext cx="18443377" cy="6289229"/>
          </a:xfrm>
        </p:spPr>
        <p:txBody>
          <a:bodyPr anchor="b"/>
          <a:lstStyle>
            <a:lvl1pPr>
              <a:defRPr sz="13228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10118069"/>
            <a:ext cx="18443377" cy="3307357"/>
          </a:xfrm>
        </p:spPr>
        <p:txBody>
          <a:bodyPr/>
          <a:lstStyle>
            <a:lvl1pPr marL="0" indent="0">
              <a:buNone/>
              <a:defRPr sz="5291">
                <a:solidFill>
                  <a:schemeClr val="tx1"/>
                </a:solidFill>
              </a:defRPr>
            </a:lvl1pPr>
            <a:lvl2pPr marL="1007943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2pPr>
            <a:lvl3pPr marL="2015886" indent="0">
              <a:buNone/>
              <a:defRPr sz="3968">
                <a:solidFill>
                  <a:schemeClr val="tx1">
                    <a:tint val="75000"/>
                  </a:schemeClr>
                </a:solidFill>
              </a:defRPr>
            </a:lvl3pPr>
            <a:lvl4pPr marL="3023829" indent="0">
              <a:buNone/>
              <a:defRPr sz="3527">
                <a:solidFill>
                  <a:schemeClr val="tx1">
                    <a:tint val="75000"/>
                  </a:schemeClr>
                </a:solidFill>
              </a:defRPr>
            </a:lvl4pPr>
            <a:lvl5pPr marL="4031772" indent="0">
              <a:buNone/>
              <a:defRPr sz="3527">
                <a:solidFill>
                  <a:schemeClr val="tx1">
                    <a:tint val="75000"/>
                  </a:schemeClr>
                </a:solidFill>
              </a:defRPr>
            </a:lvl5pPr>
            <a:lvl6pPr marL="5039716" indent="0">
              <a:buNone/>
              <a:defRPr sz="3527">
                <a:solidFill>
                  <a:schemeClr val="tx1">
                    <a:tint val="75000"/>
                  </a:schemeClr>
                </a:solidFill>
              </a:defRPr>
            </a:lvl6pPr>
            <a:lvl7pPr marL="6047659" indent="0">
              <a:buNone/>
              <a:defRPr sz="3527">
                <a:solidFill>
                  <a:schemeClr val="tx1">
                    <a:tint val="75000"/>
                  </a:schemeClr>
                </a:solidFill>
              </a:defRPr>
            </a:lvl7pPr>
            <a:lvl8pPr marL="7055602" indent="0">
              <a:buNone/>
              <a:defRPr sz="3527">
                <a:solidFill>
                  <a:schemeClr val="tx1">
                    <a:tint val="75000"/>
                  </a:schemeClr>
                </a:solidFill>
              </a:defRPr>
            </a:lvl8pPr>
            <a:lvl9pPr marL="8063545" indent="0">
              <a:buNone/>
              <a:defRPr sz="352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E74F1-A362-465D-A593-8D143CC2A9A0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7889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4024827"/>
            <a:ext cx="908804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4024827"/>
            <a:ext cx="908804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E74F1-A362-465D-A593-8D143CC2A9A0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2992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804969"/>
            <a:ext cx="18443377" cy="29223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3706342"/>
            <a:ext cx="9046274" cy="1816421"/>
          </a:xfrm>
        </p:spPr>
        <p:txBody>
          <a:bodyPr anchor="b"/>
          <a:lstStyle>
            <a:lvl1pPr marL="0" indent="0">
              <a:buNone/>
              <a:defRPr sz="5291" b="1"/>
            </a:lvl1pPr>
            <a:lvl2pPr marL="1007943" indent="0">
              <a:buNone/>
              <a:defRPr sz="4409" b="1"/>
            </a:lvl2pPr>
            <a:lvl3pPr marL="2015886" indent="0">
              <a:buNone/>
              <a:defRPr sz="3968" b="1"/>
            </a:lvl3pPr>
            <a:lvl4pPr marL="3023829" indent="0">
              <a:buNone/>
              <a:defRPr sz="3527" b="1"/>
            </a:lvl4pPr>
            <a:lvl5pPr marL="4031772" indent="0">
              <a:buNone/>
              <a:defRPr sz="3527" b="1"/>
            </a:lvl5pPr>
            <a:lvl6pPr marL="5039716" indent="0">
              <a:buNone/>
              <a:defRPr sz="3527" b="1"/>
            </a:lvl6pPr>
            <a:lvl7pPr marL="6047659" indent="0">
              <a:buNone/>
              <a:defRPr sz="3527" b="1"/>
            </a:lvl7pPr>
            <a:lvl8pPr marL="7055602" indent="0">
              <a:buNone/>
              <a:defRPr sz="3527" b="1"/>
            </a:lvl8pPr>
            <a:lvl9pPr marL="8063545" indent="0">
              <a:buNone/>
              <a:defRPr sz="352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5522763"/>
            <a:ext cx="9046274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3706342"/>
            <a:ext cx="9090826" cy="1816421"/>
          </a:xfrm>
        </p:spPr>
        <p:txBody>
          <a:bodyPr anchor="b"/>
          <a:lstStyle>
            <a:lvl1pPr marL="0" indent="0">
              <a:buNone/>
              <a:defRPr sz="5291" b="1"/>
            </a:lvl1pPr>
            <a:lvl2pPr marL="1007943" indent="0">
              <a:buNone/>
              <a:defRPr sz="4409" b="1"/>
            </a:lvl2pPr>
            <a:lvl3pPr marL="2015886" indent="0">
              <a:buNone/>
              <a:defRPr sz="3968" b="1"/>
            </a:lvl3pPr>
            <a:lvl4pPr marL="3023829" indent="0">
              <a:buNone/>
              <a:defRPr sz="3527" b="1"/>
            </a:lvl4pPr>
            <a:lvl5pPr marL="4031772" indent="0">
              <a:buNone/>
              <a:defRPr sz="3527" b="1"/>
            </a:lvl5pPr>
            <a:lvl6pPr marL="5039716" indent="0">
              <a:buNone/>
              <a:defRPr sz="3527" b="1"/>
            </a:lvl6pPr>
            <a:lvl7pPr marL="6047659" indent="0">
              <a:buNone/>
              <a:defRPr sz="3527" b="1"/>
            </a:lvl7pPr>
            <a:lvl8pPr marL="7055602" indent="0">
              <a:buNone/>
              <a:defRPr sz="3527" b="1"/>
            </a:lvl8pPr>
            <a:lvl9pPr marL="8063545" indent="0">
              <a:buNone/>
              <a:defRPr sz="352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5522763"/>
            <a:ext cx="9090826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E74F1-A362-465D-A593-8D143CC2A9A0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1171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E74F1-A362-465D-A593-8D143CC2A9A0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1397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E74F1-A362-465D-A593-8D143CC2A9A0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9606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007957"/>
            <a:ext cx="6896776" cy="3527848"/>
          </a:xfrm>
        </p:spPr>
        <p:txBody>
          <a:bodyPr anchor="b"/>
          <a:lstStyle>
            <a:lvl1pPr>
              <a:defRPr sz="705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2176910"/>
            <a:ext cx="10825460" cy="10744538"/>
          </a:xfrm>
        </p:spPr>
        <p:txBody>
          <a:bodyPr/>
          <a:lstStyle>
            <a:lvl1pPr>
              <a:defRPr sz="7055"/>
            </a:lvl1pPr>
            <a:lvl2pPr>
              <a:defRPr sz="6173"/>
            </a:lvl2pPr>
            <a:lvl3pPr>
              <a:defRPr sz="5291"/>
            </a:lvl3pPr>
            <a:lvl4pPr>
              <a:defRPr sz="4409"/>
            </a:lvl4pPr>
            <a:lvl5pPr>
              <a:defRPr sz="4409"/>
            </a:lvl5pPr>
            <a:lvl6pPr>
              <a:defRPr sz="4409"/>
            </a:lvl6pPr>
            <a:lvl7pPr>
              <a:defRPr sz="4409"/>
            </a:lvl7pPr>
            <a:lvl8pPr>
              <a:defRPr sz="4409"/>
            </a:lvl8pPr>
            <a:lvl9pPr>
              <a:defRPr sz="440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4535805"/>
            <a:ext cx="6896776" cy="8403140"/>
          </a:xfrm>
        </p:spPr>
        <p:txBody>
          <a:bodyPr/>
          <a:lstStyle>
            <a:lvl1pPr marL="0" indent="0">
              <a:buNone/>
              <a:defRPr sz="3527"/>
            </a:lvl1pPr>
            <a:lvl2pPr marL="1007943" indent="0">
              <a:buNone/>
              <a:defRPr sz="3086"/>
            </a:lvl2pPr>
            <a:lvl3pPr marL="2015886" indent="0">
              <a:buNone/>
              <a:defRPr sz="2646"/>
            </a:lvl3pPr>
            <a:lvl4pPr marL="3023829" indent="0">
              <a:buNone/>
              <a:defRPr sz="2205"/>
            </a:lvl4pPr>
            <a:lvl5pPr marL="4031772" indent="0">
              <a:buNone/>
              <a:defRPr sz="2205"/>
            </a:lvl5pPr>
            <a:lvl6pPr marL="5039716" indent="0">
              <a:buNone/>
              <a:defRPr sz="2205"/>
            </a:lvl6pPr>
            <a:lvl7pPr marL="6047659" indent="0">
              <a:buNone/>
              <a:defRPr sz="2205"/>
            </a:lvl7pPr>
            <a:lvl8pPr marL="7055602" indent="0">
              <a:buNone/>
              <a:defRPr sz="2205"/>
            </a:lvl8pPr>
            <a:lvl9pPr marL="8063545" indent="0">
              <a:buNone/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E74F1-A362-465D-A593-8D143CC2A9A0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5122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007957"/>
            <a:ext cx="6896776" cy="3527848"/>
          </a:xfrm>
        </p:spPr>
        <p:txBody>
          <a:bodyPr anchor="b"/>
          <a:lstStyle>
            <a:lvl1pPr>
              <a:defRPr sz="705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2176910"/>
            <a:ext cx="10825460" cy="10744538"/>
          </a:xfrm>
        </p:spPr>
        <p:txBody>
          <a:bodyPr anchor="t"/>
          <a:lstStyle>
            <a:lvl1pPr marL="0" indent="0">
              <a:buNone/>
              <a:defRPr sz="7055"/>
            </a:lvl1pPr>
            <a:lvl2pPr marL="1007943" indent="0">
              <a:buNone/>
              <a:defRPr sz="6173"/>
            </a:lvl2pPr>
            <a:lvl3pPr marL="2015886" indent="0">
              <a:buNone/>
              <a:defRPr sz="5291"/>
            </a:lvl3pPr>
            <a:lvl4pPr marL="3023829" indent="0">
              <a:buNone/>
              <a:defRPr sz="4409"/>
            </a:lvl4pPr>
            <a:lvl5pPr marL="4031772" indent="0">
              <a:buNone/>
              <a:defRPr sz="4409"/>
            </a:lvl5pPr>
            <a:lvl6pPr marL="5039716" indent="0">
              <a:buNone/>
              <a:defRPr sz="4409"/>
            </a:lvl6pPr>
            <a:lvl7pPr marL="6047659" indent="0">
              <a:buNone/>
              <a:defRPr sz="4409"/>
            </a:lvl7pPr>
            <a:lvl8pPr marL="7055602" indent="0">
              <a:buNone/>
              <a:defRPr sz="4409"/>
            </a:lvl8pPr>
            <a:lvl9pPr marL="8063545" indent="0">
              <a:buNone/>
              <a:defRPr sz="4409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4535805"/>
            <a:ext cx="6896776" cy="8403140"/>
          </a:xfrm>
        </p:spPr>
        <p:txBody>
          <a:bodyPr/>
          <a:lstStyle>
            <a:lvl1pPr marL="0" indent="0">
              <a:buNone/>
              <a:defRPr sz="3527"/>
            </a:lvl1pPr>
            <a:lvl2pPr marL="1007943" indent="0">
              <a:buNone/>
              <a:defRPr sz="3086"/>
            </a:lvl2pPr>
            <a:lvl3pPr marL="2015886" indent="0">
              <a:buNone/>
              <a:defRPr sz="2646"/>
            </a:lvl3pPr>
            <a:lvl4pPr marL="3023829" indent="0">
              <a:buNone/>
              <a:defRPr sz="2205"/>
            </a:lvl4pPr>
            <a:lvl5pPr marL="4031772" indent="0">
              <a:buNone/>
              <a:defRPr sz="2205"/>
            </a:lvl5pPr>
            <a:lvl6pPr marL="5039716" indent="0">
              <a:buNone/>
              <a:defRPr sz="2205"/>
            </a:lvl6pPr>
            <a:lvl7pPr marL="6047659" indent="0">
              <a:buNone/>
              <a:defRPr sz="2205"/>
            </a:lvl7pPr>
            <a:lvl8pPr marL="7055602" indent="0">
              <a:buNone/>
              <a:defRPr sz="2205"/>
            </a:lvl8pPr>
            <a:lvl9pPr marL="8063545" indent="0">
              <a:buNone/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E74F1-A362-465D-A593-8D143CC2A9A0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1011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804969"/>
            <a:ext cx="18443377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4024827"/>
            <a:ext cx="18443377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14013401"/>
            <a:ext cx="4811316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6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E74F1-A362-465D-A593-8D143CC2A9A0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14013401"/>
            <a:ext cx="7216973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6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14013401"/>
            <a:ext cx="4811316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6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2009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2015886" rtl="0" eaLnBrk="1" latinLnBrk="0" hangingPunct="1">
        <a:lnSpc>
          <a:spcPct val="90000"/>
        </a:lnSpc>
        <a:spcBef>
          <a:spcPct val="0"/>
        </a:spcBef>
        <a:buNone/>
        <a:defRPr kumimoji="1" sz="9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03972" indent="-503972" algn="l" defTabSz="2015886" rtl="0" eaLnBrk="1" latinLnBrk="0" hangingPunct="1">
        <a:lnSpc>
          <a:spcPct val="90000"/>
        </a:lnSpc>
        <a:spcBef>
          <a:spcPts val="2205"/>
        </a:spcBef>
        <a:buFont typeface="Arial" panose="020B0604020202020204" pitchFamily="34" charset="0"/>
        <a:buChar char="•"/>
        <a:defRPr kumimoji="1" sz="6173" kern="1200">
          <a:solidFill>
            <a:schemeClr val="tx1"/>
          </a:solidFill>
          <a:latin typeface="+mn-lt"/>
          <a:ea typeface="+mn-ea"/>
          <a:cs typeface="+mn-cs"/>
        </a:defRPr>
      </a:lvl1pPr>
      <a:lvl2pPr marL="1511915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5291" kern="1200">
          <a:solidFill>
            <a:schemeClr val="tx1"/>
          </a:solidFill>
          <a:latin typeface="+mn-lt"/>
          <a:ea typeface="+mn-ea"/>
          <a:cs typeface="+mn-cs"/>
        </a:defRPr>
      </a:lvl2pPr>
      <a:lvl3pPr marL="2519858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4409" kern="1200">
          <a:solidFill>
            <a:schemeClr val="tx1"/>
          </a:solidFill>
          <a:latin typeface="+mn-lt"/>
          <a:ea typeface="+mn-ea"/>
          <a:cs typeface="+mn-cs"/>
        </a:defRPr>
      </a:lvl3pPr>
      <a:lvl4pPr marL="3527801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968" kern="1200">
          <a:solidFill>
            <a:schemeClr val="tx1"/>
          </a:solidFill>
          <a:latin typeface="+mn-lt"/>
          <a:ea typeface="+mn-ea"/>
          <a:cs typeface="+mn-cs"/>
        </a:defRPr>
      </a:lvl4pPr>
      <a:lvl5pPr marL="4535744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968" kern="1200">
          <a:solidFill>
            <a:schemeClr val="tx1"/>
          </a:solidFill>
          <a:latin typeface="+mn-lt"/>
          <a:ea typeface="+mn-ea"/>
          <a:cs typeface="+mn-cs"/>
        </a:defRPr>
      </a:lvl5pPr>
      <a:lvl6pPr marL="554368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551630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559573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56751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15886" rtl="0" eaLnBrk="1" latinLnBrk="0" hangingPunct="1">
        <a:defRPr kumimoji="1" sz="3968" kern="1200">
          <a:solidFill>
            <a:schemeClr val="tx1"/>
          </a:solidFill>
          <a:latin typeface="+mn-lt"/>
          <a:ea typeface="+mn-ea"/>
          <a:cs typeface="+mn-cs"/>
        </a:defRPr>
      </a:lvl1pPr>
      <a:lvl2pPr marL="1007943" algn="l" defTabSz="2015886" rtl="0" eaLnBrk="1" latinLnBrk="0" hangingPunct="1">
        <a:defRPr kumimoji="1"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2015886" algn="l" defTabSz="2015886" rtl="0" eaLnBrk="1" latinLnBrk="0" hangingPunct="1">
        <a:defRPr kumimoji="1" sz="3968" kern="1200">
          <a:solidFill>
            <a:schemeClr val="tx1"/>
          </a:solidFill>
          <a:latin typeface="+mn-lt"/>
          <a:ea typeface="+mn-ea"/>
          <a:cs typeface="+mn-cs"/>
        </a:defRPr>
      </a:lvl3pPr>
      <a:lvl4pPr marL="3023829" algn="l" defTabSz="2015886" rtl="0" eaLnBrk="1" latinLnBrk="0" hangingPunct="1">
        <a:defRPr kumimoji="1" sz="3968" kern="1200">
          <a:solidFill>
            <a:schemeClr val="tx1"/>
          </a:solidFill>
          <a:latin typeface="+mn-lt"/>
          <a:ea typeface="+mn-ea"/>
          <a:cs typeface="+mn-cs"/>
        </a:defRPr>
      </a:lvl4pPr>
      <a:lvl5pPr marL="4031772" algn="l" defTabSz="2015886" rtl="0" eaLnBrk="1" latinLnBrk="0" hangingPunct="1">
        <a:defRPr kumimoji="1" sz="3968" kern="1200">
          <a:solidFill>
            <a:schemeClr val="tx1"/>
          </a:solidFill>
          <a:latin typeface="+mn-lt"/>
          <a:ea typeface="+mn-ea"/>
          <a:cs typeface="+mn-cs"/>
        </a:defRPr>
      </a:lvl5pPr>
      <a:lvl6pPr marL="5039716" algn="l" defTabSz="2015886" rtl="0" eaLnBrk="1" latinLnBrk="0" hangingPunct="1">
        <a:defRPr kumimoji="1"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047659" algn="l" defTabSz="2015886" rtl="0" eaLnBrk="1" latinLnBrk="0" hangingPunct="1">
        <a:defRPr kumimoji="1"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055602" algn="l" defTabSz="2015886" rtl="0" eaLnBrk="1" latinLnBrk="0" hangingPunct="1">
        <a:defRPr kumimoji="1"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063545" algn="l" defTabSz="2015886" rtl="0" eaLnBrk="1" latinLnBrk="0" hangingPunct="1">
        <a:defRPr kumimoji="1" sz="3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A3F5B-9B4B-53AF-E3CA-797541456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7">
            <a:extLst>
              <a:ext uri="{FF2B5EF4-FFF2-40B4-BE49-F238E27FC236}">
                <a16:creationId xmlns:a16="http://schemas.microsoft.com/office/drawing/2014/main" id="{D24FCDBA-7AF0-079D-F0EB-B6530E7249C6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875796087"/>
              </p:ext>
            </p:extLst>
          </p:nvPr>
        </p:nvGraphicFramePr>
        <p:xfrm>
          <a:off x="107812" y="107676"/>
          <a:ext cx="21168000" cy="14903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6596">
                  <a:extLst>
                    <a:ext uri="{9D8B030D-6E8A-4147-A177-3AD203B41FA5}">
                      <a16:colId xmlns:a16="http://schemas.microsoft.com/office/drawing/2014/main" val="2583962703"/>
                    </a:ext>
                  </a:extLst>
                </a:gridCol>
                <a:gridCol w="1636756">
                  <a:extLst>
                    <a:ext uri="{9D8B030D-6E8A-4147-A177-3AD203B41FA5}">
                      <a16:colId xmlns:a16="http://schemas.microsoft.com/office/drawing/2014/main" val="2281985416"/>
                    </a:ext>
                  </a:extLst>
                </a:gridCol>
                <a:gridCol w="1636756">
                  <a:extLst>
                    <a:ext uri="{9D8B030D-6E8A-4147-A177-3AD203B41FA5}">
                      <a16:colId xmlns:a16="http://schemas.microsoft.com/office/drawing/2014/main" val="2809831547"/>
                    </a:ext>
                  </a:extLst>
                </a:gridCol>
                <a:gridCol w="1636756">
                  <a:extLst>
                    <a:ext uri="{9D8B030D-6E8A-4147-A177-3AD203B41FA5}">
                      <a16:colId xmlns:a16="http://schemas.microsoft.com/office/drawing/2014/main" val="2386813831"/>
                    </a:ext>
                  </a:extLst>
                </a:gridCol>
                <a:gridCol w="105231">
                  <a:extLst>
                    <a:ext uri="{9D8B030D-6E8A-4147-A177-3AD203B41FA5}">
                      <a16:colId xmlns:a16="http://schemas.microsoft.com/office/drawing/2014/main" val="1623925206"/>
                    </a:ext>
                  </a:extLst>
                </a:gridCol>
                <a:gridCol w="2029961">
                  <a:extLst>
                    <a:ext uri="{9D8B030D-6E8A-4147-A177-3AD203B41FA5}">
                      <a16:colId xmlns:a16="http://schemas.microsoft.com/office/drawing/2014/main" val="340588069"/>
                    </a:ext>
                  </a:extLst>
                </a:gridCol>
                <a:gridCol w="5297972">
                  <a:extLst>
                    <a:ext uri="{9D8B030D-6E8A-4147-A177-3AD203B41FA5}">
                      <a16:colId xmlns:a16="http://schemas.microsoft.com/office/drawing/2014/main" val="3592301402"/>
                    </a:ext>
                  </a:extLst>
                </a:gridCol>
                <a:gridCol w="5297972">
                  <a:extLst>
                    <a:ext uri="{9D8B030D-6E8A-4147-A177-3AD203B41FA5}">
                      <a16:colId xmlns:a16="http://schemas.microsoft.com/office/drawing/2014/main" val="3168939147"/>
                    </a:ext>
                  </a:extLst>
                </a:gridCol>
              </a:tblGrid>
              <a:tr h="1121577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4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glow rad="127000">
                              <a:schemeClr val="bg1"/>
                            </a:glow>
                          </a:effectLst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河川情報</a:t>
                      </a:r>
                    </a:p>
                  </a:txBody>
                  <a:tcPr marL="211414" marR="211414" marT="105707" marB="105707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3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5400" dirty="0">
                          <a:solidFill>
                            <a:srgbClr val="04B051"/>
                          </a:solidFill>
                          <a:effectLst>
                            <a:glow rad="127000">
                              <a:schemeClr val="bg1"/>
                            </a:glow>
                          </a:effectLst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防災気象情報</a:t>
                      </a:r>
                      <a:endParaRPr kumimoji="1" lang="en-US" altLang="ja-JP" sz="5400" dirty="0">
                        <a:solidFill>
                          <a:srgbClr val="04B051"/>
                        </a:solidFill>
                        <a:effectLst>
                          <a:glow rad="127000">
                            <a:schemeClr val="bg1"/>
                          </a:glow>
                        </a:effectLst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288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CD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3200"/>
                        </a:lnSpc>
                      </a:pPr>
                      <a:endParaRPr kumimoji="1" lang="ja-JP" altLang="en-US" sz="2800" dirty="0">
                        <a:solidFill>
                          <a:srgbClr val="04B051"/>
                        </a:solidFill>
                        <a:effectLst>
                          <a:glow rad="127000">
                            <a:schemeClr val="bg1"/>
                          </a:glow>
                        </a:effectLst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CD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3200"/>
                        </a:lnSpc>
                      </a:pPr>
                      <a:endParaRPr kumimoji="1" lang="ja-JP" altLang="en-US" sz="2800" dirty="0">
                        <a:solidFill>
                          <a:srgbClr val="04B051"/>
                        </a:solidFill>
                        <a:effectLst>
                          <a:glow rad="127000">
                            <a:schemeClr val="bg1"/>
                          </a:glow>
                        </a:effectLst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CD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800" dirty="0">
                        <a:solidFill>
                          <a:sysClr val="windowText" lastClr="000000"/>
                        </a:solidFill>
                        <a:effectLst>
                          <a:glow rad="127000">
                            <a:schemeClr val="bg1"/>
                          </a:glow>
                        </a:effectLst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72000" marR="0" marT="180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6000" dirty="0">
                          <a:solidFill>
                            <a:sysClr val="windowText" lastClr="000000"/>
                          </a:solidFill>
                          <a:effectLst>
                            <a:glow rad="127000">
                              <a:schemeClr val="bg1"/>
                            </a:glow>
                          </a:effectLst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警戒</a:t>
                      </a:r>
                      <a:endParaRPr kumimoji="1" lang="en-US" altLang="ja-JP" sz="5400" dirty="0">
                        <a:solidFill>
                          <a:sysClr val="windowText" lastClr="000000"/>
                        </a:solidFill>
                        <a:effectLst>
                          <a:glow rad="127000">
                            <a:schemeClr val="bg1"/>
                          </a:glow>
                        </a:effectLst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4800" dirty="0">
                          <a:solidFill>
                            <a:sysClr val="windowText" lastClr="000000"/>
                          </a:solidFill>
                          <a:effectLst>
                            <a:glow rad="127000">
                              <a:schemeClr val="bg1"/>
                            </a:glow>
                          </a:effectLst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レベル</a:t>
                      </a:r>
                    </a:p>
                  </a:txBody>
                  <a:tcPr marL="0" marR="0" marT="180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6000" dirty="0">
                          <a:solidFill>
                            <a:srgbClr val="EC5A5A"/>
                          </a:solidFill>
                          <a:effectLst>
                            <a:glow rad="127000">
                              <a:schemeClr val="bg1"/>
                            </a:glow>
                          </a:effectLst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避難情報</a:t>
                      </a:r>
                      <a:endParaRPr kumimoji="1" lang="en-US" altLang="ja-JP" sz="6000" dirty="0">
                        <a:solidFill>
                          <a:srgbClr val="EC5A5A"/>
                        </a:solidFill>
                        <a:effectLst>
                          <a:glow rad="127000">
                            <a:schemeClr val="bg1"/>
                          </a:glow>
                        </a:effectLst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180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6000" dirty="0">
                          <a:solidFill>
                            <a:sysClr val="windowText" lastClr="000000"/>
                          </a:solidFill>
                          <a:effectLst>
                            <a:glow rad="127000">
                              <a:schemeClr val="bg1"/>
                            </a:glow>
                          </a:effectLst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とるべき行動</a:t>
                      </a:r>
                    </a:p>
                  </a:txBody>
                  <a:tcPr marL="0" marR="0" marT="180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082914"/>
                  </a:ext>
                </a:extLst>
              </a:tr>
              <a:tr h="234928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kumimoji="1" lang="ja-JP" altLang="en-US" sz="4800" b="1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河川</a:t>
                      </a:r>
                      <a:endParaRPr kumimoji="1" lang="en-US" altLang="ja-JP" sz="4800" b="1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kumimoji="1" lang="ja-JP" altLang="en-US" sz="4800" b="1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氾濫</a:t>
                      </a:r>
                    </a:p>
                  </a:txBody>
                  <a:tcPr marL="108000" marR="108000" marT="252000" marB="504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C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kumimoji="1" lang="ja-JP" altLang="en-US" sz="4800" b="1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大雨</a:t>
                      </a:r>
                      <a:endParaRPr kumimoji="1" lang="ja-JP" altLang="en-US" sz="4600" b="1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8000" marR="108000" marT="252000" marB="144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C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kumimoji="1" lang="ja-JP" altLang="en-US" sz="4800" b="1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土砂</a:t>
                      </a:r>
                      <a:endParaRPr kumimoji="1" lang="en-US" altLang="ja-JP" sz="4800" b="1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kumimoji="1" lang="ja-JP" altLang="en-US" sz="4800" b="1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災害</a:t>
                      </a:r>
                    </a:p>
                  </a:txBody>
                  <a:tcPr marL="108000" marR="108000" marT="252000" marB="144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CD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2336897"/>
                  </a:ext>
                </a:extLst>
              </a:tr>
              <a:tr h="1245996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氾濫発生</a:t>
                      </a:r>
                      <a:endParaRPr kumimoji="1" lang="en-US" altLang="ja-JP" sz="5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288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55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特別警報</a:t>
                      </a:r>
                      <a:endParaRPr kumimoji="1" lang="en-US" altLang="ja-JP" sz="55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360000" marB="36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36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Bef>
                          <a:spcPts val="0"/>
                        </a:spcBef>
                      </a:pPr>
                      <a:endParaRPr kumimoji="1" lang="en-US" altLang="ja-JP" sz="20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en-US" altLang="ja-JP" sz="800" b="1" dirty="0">
                        <a:solidFill>
                          <a:schemeClr val="bg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72000" marR="0" marT="180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83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５</a:t>
                      </a:r>
                      <a:endParaRPr kumimoji="1" lang="en-US" altLang="ja-JP" sz="8300" b="1" dirty="0">
                        <a:solidFill>
                          <a:schemeClr val="bg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216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en-US" altLang="ja-JP" sz="54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2000" marR="72000" marT="288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endParaRPr kumimoji="1" lang="ja-JP" altLang="en-US" sz="54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72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4099708"/>
                  </a:ext>
                </a:extLst>
              </a:tr>
              <a:tr h="105870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32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氾濫</a:t>
                      </a:r>
                      <a:endParaRPr kumimoji="1" lang="en-US" altLang="ja-JP" sz="32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5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特別警報</a:t>
                      </a:r>
                      <a:endParaRPr kumimoji="1" lang="en-US" altLang="ja-JP" sz="2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72000" marB="108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32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大雨</a:t>
                      </a:r>
                      <a:endParaRPr kumimoji="1" lang="en-US" altLang="ja-JP" sz="32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25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特別警報</a:t>
                      </a:r>
                      <a:endParaRPr kumimoji="1" lang="en-US" altLang="ja-JP" sz="2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72000" marB="108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28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土砂災害</a:t>
                      </a:r>
                      <a:endParaRPr kumimoji="1" lang="en-US" altLang="ja-JP" sz="28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25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特別警報</a:t>
                      </a:r>
                      <a:endParaRPr kumimoji="1" lang="en-US" altLang="ja-JP" sz="2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72000" marB="108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7872165"/>
                  </a:ext>
                </a:extLst>
              </a:tr>
              <a:tr h="1245996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氾濫危険</a:t>
                      </a:r>
                      <a:endParaRPr kumimoji="1" lang="en-US" altLang="ja-JP" sz="5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水位</a:t>
                      </a:r>
                    </a:p>
                  </a:txBody>
                  <a:tcPr marL="0" marR="0" marT="540000" marB="7200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CD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5500" b="1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危険警報</a:t>
                      </a:r>
                    </a:p>
                  </a:txBody>
                  <a:tcPr marL="0" marR="0" marT="360000" marB="36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CD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36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CD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</a:pPr>
                      <a:endParaRPr kumimoji="1" lang="ja-JP" altLang="en-US" sz="20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36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CD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en-US" altLang="ja-JP" sz="800" b="1" dirty="0">
                        <a:solidFill>
                          <a:schemeClr val="bg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72000" marR="0" marT="180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83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４</a:t>
                      </a:r>
                      <a:endParaRPr kumimoji="1" lang="en-US" altLang="ja-JP" sz="8300" b="1" dirty="0">
                        <a:solidFill>
                          <a:schemeClr val="bg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216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en-US" altLang="ja-JP" sz="54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2000" marR="72000" marT="288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endParaRPr kumimoji="1" lang="ja-JP" altLang="en-US" sz="54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72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0057234"/>
                  </a:ext>
                </a:extLst>
              </a:tr>
              <a:tr h="105870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32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氾濫</a:t>
                      </a:r>
                      <a:endParaRPr kumimoji="1" lang="en-US" altLang="ja-JP" sz="32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5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危険警報</a:t>
                      </a:r>
                      <a:endParaRPr kumimoji="1" lang="en-US" altLang="ja-JP" sz="2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72000" marB="108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C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32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大雨</a:t>
                      </a:r>
                      <a:endParaRPr kumimoji="1" lang="en-US" altLang="ja-JP" sz="32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25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危険警報</a:t>
                      </a:r>
                      <a:endParaRPr kumimoji="1" lang="en-US" altLang="ja-JP" sz="2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72000" marB="108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C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28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土砂災害</a:t>
                      </a:r>
                      <a:endParaRPr kumimoji="1" lang="en-US" altLang="ja-JP" sz="28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25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危険警報</a:t>
                      </a:r>
                      <a:endParaRPr kumimoji="1" lang="en-US" altLang="ja-JP" sz="2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72000" marB="108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CD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3772796"/>
                  </a:ext>
                </a:extLst>
              </a:tr>
              <a:tr h="1245996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避難判断</a:t>
                      </a:r>
                      <a:endParaRPr kumimoji="1" lang="en-US" altLang="ja-JP" sz="5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水位</a:t>
                      </a:r>
                      <a:endParaRPr kumimoji="1" lang="en-US" altLang="ja-JP" sz="5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540000" marB="7200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1D4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kumimoji="1" lang="ja-JP" altLang="en-US" sz="55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警　報</a:t>
                      </a:r>
                      <a:endParaRPr kumimoji="1" lang="en-US" altLang="ja-JP" sz="55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360000" marB="36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1D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en-US" altLang="ja-JP" sz="20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1D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en-US" altLang="ja-JP" sz="20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1D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en-US" altLang="ja-JP" sz="800" b="1" dirty="0">
                        <a:solidFill>
                          <a:schemeClr val="bg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72000" marR="0" marT="180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83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３</a:t>
                      </a:r>
                      <a:endParaRPr kumimoji="1" lang="en-US" altLang="ja-JP" sz="8300" b="1" dirty="0">
                        <a:solidFill>
                          <a:schemeClr val="bg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216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en-US" altLang="ja-JP" sz="54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2000" marR="72000" marT="288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endParaRPr kumimoji="1" lang="ja-JP" altLang="en-US" sz="27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144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5005944"/>
                  </a:ext>
                </a:extLst>
              </a:tr>
              <a:tr h="105870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32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氾濫</a:t>
                      </a:r>
                      <a:endParaRPr kumimoji="1" lang="en-US" altLang="ja-JP" sz="32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5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警報</a:t>
                      </a:r>
                      <a:endParaRPr kumimoji="1" lang="en-US" altLang="ja-JP" sz="2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72000" marB="108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32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大雨</a:t>
                      </a:r>
                      <a:endParaRPr kumimoji="1" lang="en-US" altLang="ja-JP" sz="32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25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警報</a:t>
                      </a:r>
                      <a:endParaRPr kumimoji="1" lang="en-US" altLang="ja-JP" sz="2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72000" marB="108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28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土砂災害</a:t>
                      </a:r>
                      <a:endParaRPr kumimoji="1" lang="en-US" altLang="ja-JP" sz="28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25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警報</a:t>
                      </a:r>
                      <a:endParaRPr kumimoji="1" lang="en-US" altLang="ja-JP" sz="2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72000" marB="108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1D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ts val="2500"/>
                        </a:lnSpc>
                      </a:pPr>
                      <a:endParaRPr kumimoji="1" lang="en-US" altLang="ja-JP" sz="2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44000" marR="0" marT="72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1D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7245607"/>
                  </a:ext>
                </a:extLst>
              </a:tr>
              <a:tr h="1245996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氾濫注意</a:t>
                      </a:r>
                      <a:endParaRPr kumimoji="1" lang="en-US" altLang="ja-JP" sz="5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水位</a:t>
                      </a:r>
                      <a:endParaRPr kumimoji="1" lang="en-US" altLang="ja-JP" sz="5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540000" marB="7200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5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注意報</a:t>
                      </a:r>
                      <a:endParaRPr kumimoji="1" lang="en-US" altLang="ja-JP" sz="55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360000" marB="36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en-US" altLang="ja-JP" sz="20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en-US" altLang="ja-JP" sz="20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en-US" altLang="ja-JP" sz="8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72000" marR="0" marT="180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83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２</a:t>
                      </a:r>
                      <a:endParaRPr kumimoji="1" lang="en-US" altLang="ja-JP" sz="83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216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en-US" altLang="ja-JP" sz="5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211414" marR="211414" marT="105707" marB="105707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endParaRPr kumimoji="1" lang="ja-JP" altLang="en-US" sz="27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72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286067"/>
                  </a:ext>
                </a:extLst>
              </a:tr>
              <a:tr h="105870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32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氾濫</a:t>
                      </a:r>
                      <a:endParaRPr kumimoji="1" lang="en-US" altLang="ja-JP" sz="32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5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注意報</a:t>
                      </a:r>
                      <a:endParaRPr kumimoji="1" lang="en-US" altLang="ja-JP" sz="2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72000" marB="108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32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大雨</a:t>
                      </a:r>
                      <a:endParaRPr kumimoji="1" lang="en-US" altLang="ja-JP" sz="32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25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注意報</a:t>
                      </a:r>
                      <a:endParaRPr kumimoji="1" lang="en-US" altLang="ja-JP" sz="2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72000" marB="108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28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土砂災害</a:t>
                      </a:r>
                      <a:endParaRPr kumimoji="1" lang="en-US" altLang="ja-JP" sz="28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25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注意報</a:t>
                      </a:r>
                      <a:endParaRPr kumimoji="1" lang="en-US" altLang="ja-JP" sz="2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72000" marB="108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9046061"/>
                  </a:ext>
                </a:extLst>
              </a:tr>
              <a:tr h="22143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0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水防団待機</a:t>
                      </a:r>
                      <a:endParaRPr kumimoji="1" lang="en-US" altLang="ja-JP" sz="50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水位</a:t>
                      </a:r>
                      <a:endParaRPr kumimoji="1" lang="en-US" altLang="ja-JP" sz="5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72000" marR="72000" marT="540000" marB="7200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1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早期注意情報</a:t>
                      </a:r>
                      <a:endParaRPr kumimoji="1" lang="en-US" altLang="ja-JP" sz="51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180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endParaRPr kumimoji="1" lang="en-US" altLang="ja-JP" sz="20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36000" marR="0" marT="360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endParaRPr kumimoji="1" lang="en-US" altLang="ja-JP" sz="20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36000" marR="0" marT="360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en-US" altLang="ja-JP" sz="8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72000" marR="0" marT="180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83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１</a:t>
                      </a:r>
                      <a:endParaRPr kumimoji="1" lang="en-US" altLang="ja-JP" sz="83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216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en-US" altLang="ja-JP" sz="5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3234" marR="0" marT="166468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endParaRPr kumimoji="1" lang="ja-JP" altLang="en-US" sz="54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72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8637235"/>
                  </a:ext>
                </a:extLst>
              </a:tr>
            </a:tbl>
          </a:graphicData>
        </a:graphic>
      </p:graphicFrame>
      <p:sp>
        <p:nvSpPr>
          <p:cNvPr id="948" name="テキスト ボックス 947">
            <a:extLst>
              <a:ext uri="{FF2B5EF4-FFF2-40B4-BE49-F238E27FC236}">
                <a16:creationId xmlns:a16="http://schemas.microsoft.com/office/drawing/2014/main" id="{A4A66E27-740D-D8C7-FDDE-E6D1B1930BB5}"/>
              </a:ext>
            </a:extLst>
          </p:cNvPr>
          <p:cNvSpPr txBox="1"/>
          <p:nvPr/>
        </p:nvSpPr>
        <p:spPr>
          <a:xfrm>
            <a:off x="420377" y="13066523"/>
            <a:ext cx="278601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す　い　　ぼ　う　　だ　ん　　た　い　　 き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31089A2-B7A5-1971-8DA7-04688EC4ECAD}"/>
              </a:ext>
            </a:extLst>
          </p:cNvPr>
          <p:cNvSpPr txBox="1"/>
          <p:nvPr/>
        </p:nvSpPr>
        <p:spPr>
          <a:xfrm>
            <a:off x="3753963" y="2910539"/>
            <a:ext cx="149399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対象：荒川、阿賀野川、</a:t>
            </a:r>
            <a:endParaRPr lang="en-US" altLang="ja-JP" sz="1200" b="1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sym typeface="メイリオ"/>
              <a:rtl val="0"/>
            </a:endParaRPr>
          </a:p>
          <a:p>
            <a:pPr algn="l"/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　信濃川、中ノ口川、</a:t>
            </a:r>
            <a:endParaRPr lang="en-US" altLang="ja-JP" sz="1200" b="1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sym typeface="メイリオ"/>
              <a:rtl val="0"/>
            </a:endParaRPr>
          </a:p>
          <a:p>
            <a:pPr algn="l"/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　魚野川、関川、姫川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74382A2-CFA4-3983-91CF-2BBEFCF6AA11}"/>
              </a:ext>
            </a:extLst>
          </p:cNvPr>
          <p:cNvSpPr txBox="1"/>
          <p:nvPr/>
        </p:nvSpPr>
        <p:spPr>
          <a:xfrm>
            <a:off x="645565" y="10751948"/>
            <a:ext cx="232916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は　ん　　 ら　ん　　ち ゅ う　　 い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F439013-77CD-07EC-91EA-AA2A32F82298}"/>
              </a:ext>
            </a:extLst>
          </p:cNvPr>
          <p:cNvSpPr txBox="1"/>
          <p:nvPr/>
        </p:nvSpPr>
        <p:spPr>
          <a:xfrm>
            <a:off x="833641" y="8448617"/>
            <a:ext cx="230832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ひ　　　な　ん　　 は　ん　　 だ　ん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AFA48BC-4B03-B4AD-AAFF-A155C57A8A99}"/>
              </a:ext>
            </a:extLst>
          </p:cNvPr>
          <p:cNvSpPr txBox="1"/>
          <p:nvPr/>
        </p:nvSpPr>
        <p:spPr>
          <a:xfrm>
            <a:off x="645565" y="6132182"/>
            <a:ext cx="245580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は　ん　　 ら　ん　　　　き　　　け　ん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A58731E-16BD-D3E9-FC28-54A120CA6F65}"/>
              </a:ext>
            </a:extLst>
          </p:cNvPr>
          <p:cNvSpPr txBox="1"/>
          <p:nvPr/>
        </p:nvSpPr>
        <p:spPr>
          <a:xfrm>
            <a:off x="645565" y="4133786"/>
            <a:ext cx="250549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は　ん　　 ら　ん　　 は　っ　 　せ　い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C58E5E1-ECA5-72DD-0009-4723FA5FCF16}"/>
              </a:ext>
            </a:extLst>
          </p:cNvPr>
          <p:cNvSpPr txBox="1"/>
          <p:nvPr/>
        </p:nvSpPr>
        <p:spPr>
          <a:xfrm>
            <a:off x="4106495" y="1322154"/>
            <a:ext cx="763029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か　　せ　　ん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35A649F-7E56-2C0A-5707-5AA15E8558E6}"/>
              </a:ext>
            </a:extLst>
          </p:cNvPr>
          <p:cNvSpPr txBox="1"/>
          <p:nvPr/>
        </p:nvSpPr>
        <p:spPr>
          <a:xfrm>
            <a:off x="3975042" y="2114019"/>
            <a:ext cx="944169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は　ん　   ら　ん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E212B3B-7849-3FDB-DEAD-ECD0A4AACB0D}"/>
              </a:ext>
            </a:extLst>
          </p:cNvPr>
          <p:cNvSpPr txBox="1"/>
          <p:nvPr/>
        </p:nvSpPr>
        <p:spPr>
          <a:xfrm>
            <a:off x="5610760" y="1852259"/>
            <a:ext cx="95378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お　お　　 あ　め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C93459D-B6F3-0688-D703-072450EBFB54}"/>
              </a:ext>
            </a:extLst>
          </p:cNvPr>
          <p:cNvSpPr txBox="1"/>
          <p:nvPr/>
        </p:nvSpPr>
        <p:spPr>
          <a:xfrm>
            <a:off x="7364183" y="1464194"/>
            <a:ext cx="830356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ど　　　　し　ゃ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CA78CEBE-76A8-E246-D6E2-666CEE129199}"/>
              </a:ext>
            </a:extLst>
          </p:cNvPr>
          <p:cNvSpPr txBox="1"/>
          <p:nvPr/>
        </p:nvSpPr>
        <p:spPr>
          <a:xfrm>
            <a:off x="7246196" y="2300702"/>
            <a:ext cx="95378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さ　い　　 が　い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2271383-8794-DB28-9CA9-B9F3FD27CEEC}"/>
              </a:ext>
            </a:extLst>
          </p:cNvPr>
          <p:cNvSpPr txBox="1"/>
          <p:nvPr/>
        </p:nvSpPr>
        <p:spPr>
          <a:xfrm>
            <a:off x="4797610" y="3673250"/>
            <a:ext cx="262732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と　　く　　べ　　つ　　け　　い　　ほ　　う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AC02F864-3FD9-0570-C2A1-8BBB466C9183}"/>
              </a:ext>
            </a:extLst>
          </p:cNvPr>
          <p:cNvSpPr txBox="1"/>
          <p:nvPr/>
        </p:nvSpPr>
        <p:spPr>
          <a:xfrm>
            <a:off x="4943929" y="5980219"/>
            <a:ext cx="245099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き　　　け　　ん　　</a:t>
            </a:r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け　　い　　ほ　　う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0F8C60F-489E-AB62-9837-181D8FA25F8D}"/>
              </a:ext>
            </a:extLst>
          </p:cNvPr>
          <p:cNvSpPr txBox="1"/>
          <p:nvPr/>
        </p:nvSpPr>
        <p:spPr>
          <a:xfrm>
            <a:off x="5159904" y="8294859"/>
            <a:ext cx="50975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け　　い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CAEF534-C767-1682-6AC0-E2436B352B80}"/>
              </a:ext>
            </a:extLst>
          </p:cNvPr>
          <p:cNvSpPr txBox="1"/>
          <p:nvPr/>
        </p:nvSpPr>
        <p:spPr>
          <a:xfrm>
            <a:off x="6522294" y="8294859"/>
            <a:ext cx="50174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ほ　　う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16535AD1-95CA-5647-9F37-112D971D0304}"/>
              </a:ext>
            </a:extLst>
          </p:cNvPr>
          <p:cNvSpPr txBox="1"/>
          <p:nvPr/>
        </p:nvSpPr>
        <p:spPr>
          <a:xfrm>
            <a:off x="5145765" y="10589091"/>
            <a:ext cx="190436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ち　ゅ　う　　 い 　　　ほ　　う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AF5F510-9B0A-9329-F438-67B37F6B3ACE}"/>
              </a:ext>
            </a:extLst>
          </p:cNvPr>
          <p:cNvSpPr txBox="1"/>
          <p:nvPr/>
        </p:nvSpPr>
        <p:spPr>
          <a:xfrm>
            <a:off x="4254836" y="13335630"/>
            <a:ext cx="3683701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そ　 う　　　き　　　ち　ゅ　う　　 い　　 じ　ょ　う　ほ 　う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5C75670-396A-CE1E-2493-67A050CD9016}"/>
              </a:ext>
            </a:extLst>
          </p:cNvPr>
          <p:cNvSpPr txBox="1"/>
          <p:nvPr/>
        </p:nvSpPr>
        <p:spPr>
          <a:xfrm>
            <a:off x="9055676" y="864948"/>
            <a:ext cx="1224694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け　　い　　　 か　　い</a:t>
            </a:r>
          </a:p>
        </p:txBody>
      </p:sp>
      <p:sp>
        <p:nvSpPr>
          <p:cNvPr id="3" name="四角形: 角を丸くする 33">
            <a:extLst>
              <a:ext uri="{FF2B5EF4-FFF2-40B4-BE49-F238E27FC236}">
                <a16:creationId xmlns:a16="http://schemas.microsoft.com/office/drawing/2014/main" id="{6B4C167D-14FE-4DD8-4E49-7AA399D99002}"/>
              </a:ext>
            </a:extLst>
          </p:cNvPr>
          <p:cNvSpPr/>
          <p:nvPr/>
        </p:nvSpPr>
        <p:spPr>
          <a:xfrm>
            <a:off x="16237860" y="13474130"/>
            <a:ext cx="4731497" cy="830997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kumimoji="1" lang="en-US" altLang="ja-JP" sz="5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5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日前</a:t>
            </a:r>
          </a:p>
        </p:txBody>
      </p:sp>
      <p:sp>
        <p:nvSpPr>
          <p:cNvPr id="7" name="四角形: 角を丸くする 37">
            <a:extLst>
              <a:ext uri="{FF2B5EF4-FFF2-40B4-BE49-F238E27FC236}">
                <a16:creationId xmlns:a16="http://schemas.microsoft.com/office/drawing/2014/main" id="{59A5545B-29C6-DB45-7EDC-F01CF75616E1}"/>
              </a:ext>
            </a:extLst>
          </p:cNvPr>
          <p:cNvSpPr/>
          <p:nvPr/>
        </p:nvSpPr>
        <p:spPr>
          <a:xfrm>
            <a:off x="16327511" y="11292605"/>
            <a:ext cx="4552195" cy="830997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kumimoji="1" lang="en-US" altLang="ja-JP" sz="5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6〜12</a:t>
            </a:r>
            <a:r>
              <a:rPr kumimoji="1" lang="ja-JP" altLang="en-US" sz="5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時間前</a:t>
            </a:r>
          </a:p>
        </p:txBody>
      </p:sp>
      <p:sp>
        <p:nvSpPr>
          <p:cNvPr id="25" name="四角形: 角を丸くする 38">
            <a:extLst>
              <a:ext uri="{FF2B5EF4-FFF2-40B4-BE49-F238E27FC236}">
                <a16:creationId xmlns:a16="http://schemas.microsoft.com/office/drawing/2014/main" id="{FB0F6362-175F-0555-F249-610BB8385927}"/>
              </a:ext>
            </a:extLst>
          </p:cNvPr>
          <p:cNvSpPr/>
          <p:nvPr/>
        </p:nvSpPr>
        <p:spPr>
          <a:xfrm>
            <a:off x="16617802" y="8941517"/>
            <a:ext cx="3971612" cy="830997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kumimoji="1" lang="en-US" altLang="ja-JP" sz="5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kumimoji="1" lang="ja-JP" altLang="en-US" sz="5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kumimoji="1" lang="en-US" altLang="ja-JP" sz="5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r>
              <a:rPr kumimoji="1" lang="ja-JP" altLang="en-US" sz="5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時間前</a:t>
            </a:r>
          </a:p>
        </p:txBody>
      </p:sp>
      <p:sp>
        <p:nvSpPr>
          <p:cNvPr id="27" name="四角形: 角を丸くする 40">
            <a:extLst>
              <a:ext uri="{FF2B5EF4-FFF2-40B4-BE49-F238E27FC236}">
                <a16:creationId xmlns:a16="http://schemas.microsoft.com/office/drawing/2014/main" id="{7D9A6CA9-BDEC-C5A5-9E23-3CBBDAEA73E0}"/>
              </a:ext>
            </a:extLst>
          </p:cNvPr>
          <p:cNvSpPr/>
          <p:nvPr/>
        </p:nvSpPr>
        <p:spPr>
          <a:xfrm>
            <a:off x="16237860" y="3974518"/>
            <a:ext cx="4731497" cy="1661993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ほぼゼロ</a:t>
            </a:r>
            <a:endParaRPr kumimoji="1" lang="en-US" altLang="ja-JP" sz="5400" b="1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5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（災害発生）</a:t>
            </a:r>
            <a:endParaRPr kumimoji="1" lang="en-US" altLang="ja-JP" sz="5400" b="1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四角形: 角を丸くする 38">
            <a:extLst>
              <a:ext uri="{FF2B5EF4-FFF2-40B4-BE49-F238E27FC236}">
                <a16:creationId xmlns:a16="http://schemas.microsoft.com/office/drawing/2014/main" id="{3949B84D-2B17-B400-87D1-B534DC35AF26}"/>
              </a:ext>
            </a:extLst>
          </p:cNvPr>
          <p:cNvSpPr/>
          <p:nvPr/>
        </p:nvSpPr>
        <p:spPr>
          <a:xfrm>
            <a:off x="16614925" y="6704275"/>
            <a:ext cx="3977366" cy="830997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kumimoji="1" lang="en-US" altLang="ja-JP" sz="5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5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kumimoji="1" lang="en-US" altLang="ja-JP" sz="5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kumimoji="1" lang="ja-JP" altLang="en-US" sz="5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時間前</a:t>
            </a:r>
          </a:p>
        </p:txBody>
      </p:sp>
    </p:spTree>
    <p:extLst>
      <p:ext uri="{BB962C8B-B14F-4D97-AF65-F5344CB8AC3E}">
        <p14:creationId xmlns:p14="http://schemas.microsoft.com/office/powerpoint/2010/main" val="1353576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7">
            <a:extLst>
              <a:ext uri="{FF2B5EF4-FFF2-40B4-BE49-F238E27FC236}">
                <a16:creationId xmlns:a16="http://schemas.microsoft.com/office/drawing/2014/main" id="{F7DA360D-65C1-2102-A294-BBB84DA592C2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75565839"/>
              </p:ext>
            </p:extLst>
          </p:nvPr>
        </p:nvGraphicFramePr>
        <p:xfrm>
          <a:off x="107812" y="107676"/>
          <a:ext cx="21168000" cy="14903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6596">
                  <a:extLst>
                    <a:ext uri="{9D8B030D-6E8A-4147-A177-3AD203B41FA5}">
                      <a16:colId xmlns:a16="http://schemas.microsoft.com/office/drawing/2014/main" val="2583962703"/>
                    </a:ext>
                  </a:extLst>
                </a:gridCol>
                <a:gridCol w="1636756">
                  <a:extLst>
                    <a:ext uri="{9D8B030D-6E8A-4147-A177-3AD203B41FA5}">
                      <a16:colId xmlns:a16="http://schemas.microsoft.com/office/drawing/2014/main" val="2281985416"/>
                    </a:ext>
                  </a:extLst>
                </a:gridCol>
                <a:gridCol w="1636756">
                  <a:extLst>
                    <a:ext uri="{9D8B030D-6E8A-4147-A177-3AD203B41FA5}">
                      <a16:colId xmlns:a16="http://schemas.microsoft.com/office/drawing/2014/main" val="2809831547"/>
                    </a:ext>
                  </a:extLst>
                </a:gridCol>
                <a:gridCol w="1636756">
                  <a:extLst>
                    <a:ext uri="{9D8B030D-6E8A-4147-A177-3AD203B41FA5}">
                      <a16:colId xmlns:a16="http://schemas.microsoft.com/office/drawing/2014/main" val="2386813831"/>
                    </a:ext>
                  </a:extLst>
                </a:gridCol>
                <a:gridCol w="105231">
                  <a:extLst>
                    <a:ext uri="{9D8B030D-6E8A-4147-A177-3AD203B41FA5}">
                      <a16:colId xmlns:a16="http://schemas.microsoft.com/office/drawing/2014/main" val="1623925206"/>
                    </a:ext>
                  </a:extLst>
                </a:gridCol>
                <a:gridCol w="2029961">
                  <a:extLst>
                    <a:ext uri="{9D8B030D-6E8A-4147-A177-3AD203B41FA5}">
                      <a16:colId xmlns:a16="http://schemas.microsoft.com/office/drawing/2014/main" val="340588069"/>
                    </a:ext>
                  </a:extLst>
                </a:gridCol>
                <a:gridCol w="5297972">
                  <a:extLst>
                    <a:ext uri="{9D8B030D-6E8A-4147-A177-3AD203B41FA5}">
                      <a16:colId xmlns:a16="http://schemas.microsoft.com/office/drawing/2014/main" val="3592301402"/>
                    </a:ext>
                  </a:extLst>
                </a:gridCol>
                <a:gridCol w="5297972">
                  <a:extLst>
                    <a:ext uri="{9D8B030D-6E8A-4147-A177-3AD203B41FA5}">
                      <a16:colId xmlns:a16="http://schemas.microsoft.com/office/drawing/2014/main" val="3168939147"/>
                    </a:ext>
                  </a:extLst>
                </a:gridCol>
              </a:tblGrid>
              <a:tr h="1121577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4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glow rad="127000">
                              <a:schemeClr val="bg1"/>
                            </a:glow>
                          </a:effectLst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河川情報</a:t>
                      </a:r>
                    </a:p>
                  </a:txBody>
                  <a:tcPr marL="211414" marR="211414" marT="105707" marB="105707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E3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5400" dirty="0">
                          <a:solidFill>
                            <a:srgbClr val="04B051"/>
                          </a:solidFill>
                          <a:effectLst>
                            <a:glow rad="127000">
                              <a:schemeClr val="bg1"/>
                            </a:glow>
                          </a:effectLst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防災気象情報</a:t>
                      </a:r>
                      <a:endParaRPr kumimoji="1" lang="en-US" altLang="ja-JP" sz="5400" dirty="0">
                        <a:solidFill>
                          <a:srgbClr val="04B051"/>
                        </a:solidFill>
                        <a:effectLst>
                          <a:glow rad="127000">
                            <a:schemeClr val="bg1"/>
                          </a:glow>
                        </a:effectLst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288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CD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3200"/>
                        </a:lnSpc>
                      </a:pPr>
                      <a:endParaRPr kumimoji="1" lang="ja-JP" altLang="en-US" sz="2800" dirty="0">
                        <a:solidFill>
                          <a:srgbClr val="04B051"/>
                        </a:solidFill>
                        <a:effectLst>
                          <a:glow rad="127000">
                            <a:schemeClr val="bg1"/>
                          </a:glow>
                        </a:effectLst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CD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3200"/>
                        </a:lnSpc>
                      </a:pPr>
                      <a:endParaRPr kumimoji="1" lang="ja-JP" altLang="en-US" sz="2800" dirty="0">
                        <a:solidFill>
                          <a:srgbClr val="04B051"/>
                        </a:solidFill>
                        <a:effectLst>
                          <a:glow rad="127000">
                            <a:schemeClr val="bg1"/>
                          </a:glow>
                        </a:effectLst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CD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ja-JP" altLang="en-US" sz="800" dirty="0">
                        <a:solidFill>
                          <a:sysClr val="windowText" lastClr="000000"/>
                        </a:solidFill>
                        <a:effectLst>
                          <a:glow rad="127000">
                            <a:schemeClr val="bg1"/>
                          </a:glow>
                        </a:effectLst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72000" marR="0" marT="180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6000" dirty="0">
                          <a:solidFill>
                            <a:sysClr val="windowText" lastClr="000000"/>
                          </a:solidFill>
                          <a:effectLst>
                            <a:glow rad="127000">
                              <a:schemeClr val="bg1"/>
                            </a:glow>
                          </a:effectLst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警戒</a:t>
                      </a:r>
                      <a:endParaRPr kumimoji="1" lang="en-US" altLang="ja-JP" sz="5400" dirty="0">
                        <a:solidFill>
                          <a:sysClr val="windowText" lastClr="000000"/>
                        </a:solidFill>
                        <a:effectLst>
                          <a:glow rad="127000">
                            <a:schemeClr val="bg1"/>
                          </a:glow>
                        </a:effectLst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4800" dirty="0">
                          <a:solidFill>
                            <a:sysClr val="windowText" lastClr="000000"/>
                          </a:solidFill>
                          <a:effectLst>
                            <a:glow rad="127000">
                              <a:schemeClr val="bg1"/>
                            </a:glow>
                          </a:effectLst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レベル</a:t>
                      </a:r>
                    </a:p>
                  </a:txBody>
                  <a:tcPr marL="0" marR="0" marT="180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6000" dirty="0">
                          <a:solidFill>
                            <a:srgbClr val="EC5A5A"/>
                          </a:solidFill>
                          <a:effectLst>
                            <a:glow rad="127000">
                              <a:schemeClr val="bg1"/>
                            </a:glow>
                          </a:effectLst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避難情報</a:t>
                      </a:r>
                      <a:endParaRPr kumimoji="1" lang="en-US" altLang="ja-JP" sz="6000" dirty="0">
                        <a:solidFill>
                          <a:srgbClr val="EC5A5A"/>
                        </a:solidFill>
                        <a:effectLst>
                          <a:glow rad="127000">
                            <a:schemeClr val="bg1"/>
                          </a:glow>
                        </a:effectLst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180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6000" dirty="0">
                          <a:solidFill>
                            <a:sysClr val="windowText" lastClr="000000"/>
                          </a:solidFill>
                          <a:effectLst>
                            <a:glow rad="127000">
                              <a:schemeClr val="bg1"/>
                            </a:glow>
                          </a:effectLst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とるべき行動</a:t>
                      </a:r>
                    </a:p>
                  </a:txBody>
                  <a:tcPr marL="0" marR="0" marT="180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082914"/>
                  </a:ext>
                </a:extLst>
              </a:tr>
              <a:tr h="234928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kumimoji="1" lang="ja-JP" altLang="en-US" sz="4800" b="1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河川</a:t>
                      </a:r>
                      <a:endParaRPr kumimoji="1" lang="en-US" altLang="ja-JP" sz="4800" b="1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kumimoji="1" lang="ja-JP" altLang="en-US" sz="4800" b="1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氾濫</a:t>
                      </a:r>
                    </a:p>
                  </a:txBody>
                  <a:tcPr marL="108000" marR="108000" marT="252000" marB="504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C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kumimoji="1" lang="ja-JP" altLang="en-US" sz="4800" b="1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大雨</a:t>
                      </a:r>
                      <a:endParaRPr kumimoji="1" lang="ja-JP" altLang="en-US" sz="4600" b="1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08000" marR="108000" marT="252000" marB="144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C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kumimoji="1" lang="ja-JP" altLang="en-US" sz="4800" b="1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土砂</a:t>
                      </a:r>
                      <a:endParaRPr kumimoji="1" lang="en-US" altLang="ja-JP" sz="4800" b="1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kumimoji="1" lang="ja-JP" altLang="en-US" sz="4800" b="1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災害</a:t>
                      </a:r>
                    </a:p>
                  </a:txBody>
                  <a:tcPr marL="108000" marR="108000" marT="252000" marB="144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CD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2336897"/>
                  </a:ext>
                </a:extLst>
              </a:tr>
              <a:tr h="1245996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氾濫発生</a:t>
                      </a:r>
                      <a:endParaRPr kumimoji="1" lang="en-US" altLang="ja-JP" sz="5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288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55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特別警報</a:t>
                      </a:r>
                      <a:endParaRPr kumimoji="1" lang="en-US" altLang="ja-JP" sz="55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360000" marB="36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36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Bef>
                          <a:spcPts val="0"/>
                        </a:spcBef>
                      </a:pPr>
                      <a:endParaRPr kumimoji="1" lang="en-US" altLang="ja-JP" sz="20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en-US" altLang="ja-JP" sz="800" b="1" dirty="0">
                        <a:solidFill>
                          <a:schemeClr val="bg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72000" marR="0" marT="180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83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５</a:t>
                      </a:r>
                      <a:endParaRPr kumimoji="1" lang="en-US" altLang="ja-JP" sz="8300" b="1" dirty="0">
                        <a:solidFill>
                          <a:schemeClr val="bg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216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4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緊急安全確保</a:t>
                      </a:r>
                      <a:endParaRPr kumimoji="1" lang="en-US" altLang="ja-JP" sz="54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2000" marR="72000" marT="288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kumimoji="1" lang="ja-JP" altLang="en-US" sz="54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命</a:t>
                      </a:r>
                      <a:r>
                        <a:rPr kumimoji="1" lang="ja-JP" altLang="en-US" sz="50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を</a:t>
                      </a:r>
                      <a:r>
                        <a:rPr kumimoji="1" lang="ja-JP" altLang="en-US" sz="54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最優先</a:t>
                      </a:r>
                      <a:r>
                        <a:rPr kumimoji="1" lang="ja-JP" altLang="en-US" sz="50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に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kumimoji="1" lang="ja-JP" altLang="en-US" sz="54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安全</a:t>
                      </a:r>
                      <a:r>
                        <a:rPr kumimoji="1" lang="ja-JP" altLang="en-US" sz="50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を</a:t>
                      </a:r>
                      <a:r>
                        <a:rPr kumimoji="1" lang="ja-JP" altLang="en-US" sz="54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確保！</a:t>
                      </a:r>
                    </a:p>
                  </a:txBody>
                  <a:tcPr marL="0" marR="0" marT="72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4099708"/>
                  </a:ext>
                </a:extLst>
              </a:tr>
              <a:tr h="105870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32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氾濫</a:t>
                      </a:r>
                      <a:endParaRPr kumimoji="1" lang="en-US" altLang="ja-JP" sz="32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5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特別警報</a:t>
                      </a:r>
                      <a:endParaRPr kumimoji="1" lang="en-US" altLang="ja-JP" sz="2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72000" marB="108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32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大雨</a:t>
                      </a:r>
                      <a:endParaRPr kumimoji="1" lang="en-US" altLang="ja-JP" sz="32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25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特別警報</a:t>
                      </a:r>
                      <a:endParaRPr kumimoji="1" lang="en-US" altLang="ja-JP" sz="2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72000" marB="108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28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土砂災害</a:t>
                      </a:r>
                      <a:endParaRPr kumimoji="1" lang="en-US" altLang="ja-JP" sz="28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25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特別警報</a:t>
                      </a:r>
                      <a:endParaRPr kumimoji="1" lang="en-US" altLang="ja-JP" sz="2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72000" marB="108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7872165"/>
                  </a:ext>
                </a:extLst>
              </a:tr>
              <a:tr h="1245996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氾濫危険</a:t>
                      </a:r>
                      <a:endParaRPr kumimoji="1" lang="en-US" altLang="ja-JP" sz="5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水位</a:t>
                      </a:r>
                    </a:p>
                  </a:txBody>
                  <a:tcPr marL="0" marR="0" marT="540000" marB="7200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CD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5500" b="1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危険警報</a:t>
                      </a:r>
                    </a:p>
                  </a:txBody>
                  <a:tcPr marL="0" marR="0" marT="360000" marB="36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CD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36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CD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</a:pPr>
                      <a:endParaRPr kumimoji="1" lang="ja-JP" altLang="en-US" sz="20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36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CD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en-US" altLang="ja-JP" sz="800" b="1" dirty="0">
                        <a:solidFill>
                          <a:schemeClr val="bg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72000" marR="0" marT="180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83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４</a:t>
                      </a:r>
                      <a:endParaRPr kumimoji="1" lang="en-US" altLang="ja-JP" sz="8300" b="1" dirty="0">
                        <a:solidFill>
                          <a:schemeClr val="bg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216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4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避難指示</a:t>
                      </a:r>
                      <a:endParaRPr kumimoji="1" lang="en-US" altLang="ja-JP" sz="54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2000" marR="72000" marT="288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kumimoji="1" lang="ja-JP" altLang="en-US" sz="54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危険</a:t>
                      </a:r>
                      <a:r>
                        <a:rPr kumimoji="1" lang="ja-JP" altLang="en-US" sz="50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な</a:t>
                      </a:r>
                      <a:r>
                        <a:rPr kumimoji="1" lang="ja-JP" altLang="en-US" sz="54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場所</a:t>
                      </a:r>
                      <a:r>
                        <a:rPr kumimoji="1" lang="ja-JP" altLang="en-US" sz="50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から</a:t>
                      </a:r>
                      <a:endParaRPr kumimoji="1" lang="en-US" altLang="ja-JP" sz="50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kumimoji="1" lang="ja-JP" altLang="en-US" sz="54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全員避難！</a:t>
                      </a:r>
                    </a:p>
                  </a:txBody>
                  <a:tcPr marL="0" marR="0" marT="72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0057234"/>
                  </a:ext>
                </a:extLst>
              </a:tr>
              <a:tr h="105870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32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氾濫</a:t>
                      </a:r>
                      <a:endParaRPr kumimoji="1" lang="en-US" altLang="ja-JP" sz="32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5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危険警報</a:t>
                      </a:r>
                      <a:endParaRPr kumimoji="1" lang="en-US" altLang="ja-JP" sz="2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72000" marB="108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C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32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大雨</a:t>
                      </a:r>
                      <a:endParaRPr kumimoji="1" lang="en-US" altLang="ja-JP" sz="32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25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危険警報</a:t>
                      </a:r>
                      <a:endParaRPr kumimoji="1" lang="en-US" altLang="ja-JP" sz="2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72000" marB="108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C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28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土砂災害</a:t>
                      </a:r>
                      <a:endParaRPr kumimoji="1" lang="en-US" altLang="ja-JP" sz="28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25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危険警報</a:t>
                      </a:r>
                      <a:endParaRPr kumimoji="1" lang="en-US" altLang="ja-JP" sz="2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72000" marB="108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CD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3772796"/>
                  </a:ext>
                </a:extLst>
              </a:tr>
              <a:tr h="1245996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避難判断</a:t>
                      </a:r>
                      <a:endParaRPr kumimoji="1" lang="en-US" altLang="ja-JP" sz="5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水位</a:t>
                      </a:r>
                      <a:endParaRPr kumimoji="1" lang="en-US" altLang="ja-JP" sz="5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540000" marB="7200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1D4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kumimoji="1" lang="ja-JP" altLang="en-US" sz="55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警　報</a:t>
                      </a:r>
                      <a:endParaRPr kumimoji="1" lang="en-US" altLang="ja-JP" sz="55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360000" marB="36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1D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en-US" altLang="ja-JP" sz="20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1D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en-US" altLang="ja-JP" sz="20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1D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en-US" altLang="ja-JP" sz="800" b="1" dirty="0">
                        <a:solidFill>
                          <a:schemeClr val="bg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72000" marR="0" marT="180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83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３</a:t>
                      </a:r>
                      <a:endParaRPr kumimoji="1" lang="en-US" altLang="ja-JP" sz="8300" b="1" dirty="0">
                        <a:solidFill>
                          <a:schemeClr val="bg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216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4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高齢者等避難</a:t>
                      </a:r>
                      <a:endParaRPr kumimoji="1" lang="en-US" altLang="ja-JP" sz="54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2000" marR="72000" marT="288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kumimoji="1" lang="ja-JP" altLang="en-US" sz="54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避難準備・判断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kumimoji="1" lang="ja-JP" altLang="en-US" sz="27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（時間がかかる人は避難開始）</a:t>
                      </a:r>
                    </a:p>
                  </a:txBody>
                  <a:tcPr marL="0" marR="0" marT="144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5005944"/>
                  </a:ext>
                </a:extLst>
              </a:tr>
              <a:tr h="105870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32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氾濫</a:t>
                      </a:r>
                      <a:endParaRPr kumimoji="1" lang="en-US" altLang="ja-JP" sz="32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5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警報</a:t>
                      </a:r>
                      <a:endParaRPr kumimoji="1" lang="en-US" altLang="ja-JP" sz="2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72000" marB="108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32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大雨</a:t>
                      </a:r>
                      <a:endParaRPr kumimoji="1" lang="en-US" altLang="ja-JP" sz="32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25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警報</a:t>
                      </a:r>
                      <a:endParaRPr kumimoji="1" lang="en-US" altLang="ja-JP" sz="2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72000" marB="108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1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28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土砂災害</a:t>
                      </a:r>
                      <a:endParaRPr kumimoji="1" lang="en-US" altLang="ja-JP" sz="28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25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警報</a:t>
                      </a:r>
                      <a:endParaRPr kumimoji="1" lang="en-US" altLang="ja-JP" sz="2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72000" marB="108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1D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ts val="2500"/>
                        </a:lnSpc>
                      </a:pPr>
                      <a:endParaRPr kumimoji="1" lang="en-US" altLang="ja-JP" sz="2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44000" marR="0" marT="72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1D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7245607"/>
                  </a:ext>
                </a:extLst>
              </a:tr>
              <a:tr h="1245996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氾濫注意</a:t>
                      </a:r>
                      <a:endParaRPr kumimoji="1" lang="en-US" altLang="ja-JP" sz="5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水位</a:t>
                      </a:r>
                      <a:endParaRPr kumimoji="1" lang="en-US" altLang="ja-JP" sz="5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540000" marB="7200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5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注意報</a:t>
                      </a:r>
                      <a:endParaRPr kumimoji="1" lang="en-US" altLang="ja-JP" sz="55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360000" marB="36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en-US" altLang="ja-JP" sz="20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en-US" altLang="ja-JP" sz="20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en-US" altLang="ja-JP" sz="8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72000" marR="0" marT="180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83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２</a:t>
                      </a:r>
                      <a:endParaRPr kumimoji="1" lang="en-US" altLang="ja-JP" sz="83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216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en-US" altLang="ja-JP" sz="5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211414" marR="211414" marT="105707" marB="105707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kumimoji="1" lang="ja-JP" altLang="en-US" sz="54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災害リスク</a:t>
                      </a:r>
                      <a:r>
                        <a:rPr kumimoji="1" lang="ja-JP" altLang="en-US" sz="50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と</a:t>
                      </a:r>
                      <a:endParaRPr kumimoji="1" lang="en-US" altLang="ja-JP" sz="50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kumimoji="1" lang="ja-JP" altLang="en-US" sz="54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避難先</a:t>
                      </a:r>
                      <a:r>
                        <a:rPr kumimoji="1" lang="ja-JP" altLang="en-US" sz="50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の</a:t>
                      </a:r>
                      <a:r>
                        <a:rPr kumimoji="1" lang="ja-JP" altLang="en-US" sz="54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確認</a:t>
                      </a:r>
                      <a:endParaRPr kumimoji="1" lang="ja-JP" altLang="en-US" sz="27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72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286067"/>
                  </a:ext>
                </a:extLst>
              </a:tr>
              <a:tr h="105870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32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氾濫</a:t>
                      </a:r>
                      <a:endParaRPr kumimoji="1" lang="en-US" altLang="ja-JP" sz="32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5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注意報</a:t>
                      </a:r>
                      <a:endParaRPr kumimoji="1" lang="en-US" altLang="ja-JP" sz="2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72000" marB="108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32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大雨</a:t>
                      </a:r>
                      <a:endParaRPr kumimoji="1" lang="en-US" altLang="ja-JP" sz="32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25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注意報</a:t>
                      </a:r>
                      <a:endParaRPr kumimoji="1" lang="en-US" altLang="ja-JP" sz="2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72000" marB="108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28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土砂災害</a:t>
                      </a:r>
                      <a:endParaRPr kumimoji="1" lang="en-US" altLang="ja-JP" sz="28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25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注意報</a:t>
                      </a:r>
                      <a:endParaRPr kumimoji="1" lang="en-US" altLang="ja-JP" sz="2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72000" marB="108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9046061"/>
                  </a:ext>
                </a:extLst>
              </a:tr>
              <a:tr h="22143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0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水防団待機</a:t>
                      </a:r>
                      <a:endParaRPr kumimoji="1" lang="en-US" altLang="ja-JP" sz="50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水位</a:t>
                      </a:r>
                      <a:endParaRPr kumimoji="1" lang="en-US" altLang="ja-JP" sz="5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72000" marR="72000" marT="540000" marB="7200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1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早期注意情報</a:t>
                      </a:r>
                      <a:endParaRPr kumimoji="1" lang="en-US" altLang="ja-JP" sz="51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180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endParaRPr kumimoji="1" lang="en-US" altLang="ja-JP" sz="20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36000" marR="0" marT="360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endParaRPr kumimoji="1" lang="en-US" altLang="ja-JP" sz="20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36000" marR="0" marT="360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en-US" altLang="ja-JP" sz="8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72000" marR="0" marT="180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83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１</a:t>
                      </a:r>
                      <a:endParaRPr kumimoji="1" lang="en-US" altLang="ja-JP" sz="83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216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1" lang="en-US" altLang="ja-JP" sz="55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3234" marR="0" marT="166468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kumimoji="1" lang="ja-JP" altLang="en-US" sz="54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情報</a:t>
                      </a:r>
                      <a:r>
                        <a:rPr kumimoji="1" lang="ja-JP" altLang="en-US" sz="50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の</a:t>
                      </a:r>
                      <a:r>
                        <a:rPr kumimoji="1" lang="ja-JP" altLang="en-US" sz="54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収集、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kumimoji="1" lang="ja-JP" altLang="en-US" sz="54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備え</a:t>
                      </a:r>
                      <a:r>
                        <a:rPr kumimoji="1" lang="ja-JP" altLang="en-US" sz="50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を</a:t>
                      </a:r>
                      <a:r>
                        <a:rPr kumimoji="1" lang="ja-JP" altLang="en-US" sz="54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確認</a:t>
                      </a:r>
                    </a:p>
                  </a:txBody>
                  <a:tcPr marL="0" marR="0" marT="7200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8637235"/>
                  </a:ext>
                </a:extLst>
              </a:tr>
            </a:tbl>
          </a:graphicData>
        </a:graphic>
      </p:graphicFrame>
      <p:sp>
        <p:nvSpPr>
          <p:cNvPr id="948" name="テキスト ボックス 947">
            <a:extLst>
              <a:ext uri="{FF2B5EF4-FFF2-40B4-BE49-F238E27FC236}">
                <a16:creationId xmlns:a16="http://schemas.microsoft.com/office/drawing/2014/main" id="{040C5A3F-41D3-4509-BB39-45D916FB2DD9}"/>
              </a:ext>
            </a:extLst>
          </p:cNvPr>
          <p:cNvSpPr txBox="1"/>
          <p:nvPr/>
        </p:nvSpPr>
        <p:spPr>
          <a:xfrm>
            <a:off x="420377" y="13066523"/>
            <a:ext cx="278601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す　い　　ぼ　う　　だ　ん　　た　い　　 き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7B7DE54-E639-2DE1-E9B8-F4F24781FB31}"/>
              </a:ext>
            </a:extLst>
          </p:cNvPr>
          <p:cNvSpPr txBox="1"/>
          <p:nvPr/>
        </p:nvSpPr>
        <p:spPr>
          <a:xfrm>
            <a:off x="3753963" y="2910539"/>
            <a:ext cx="149399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対象：荒川、阿賀野川、</a:t>
            </a:r>
            <a:endParaRPr lang="en-US" altLang="ja-JP" sz="1200" b="1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sym typeface="メイリオ"/>
              <a:rtl val="0"/>
            </a:endParaRPr>
          </a:p>
          <a:p>
            <a:pPr algn="l"/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　信濃川、中ノ口川、</a:t>
            </a:r>
            <a:endParaRPr lang="en-US" altLang="ja-JP" sz="1200" b="1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sym typeface="メイリオ"/>
              <a:rtl val="0"/>
            </a:endParaRPr>
          </a:p>
          <a:p>
            <a:pPr algn="l"/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　魚野川、関川、姫川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3FD56D7-B8B6-DFB7-2012-1E00A35863CF}"/>
              </a:ext>
            </a:extLst>
          </p:cNvPr>
          <p:cNvSpPr txBox="1"/>
          <p:nvPr/>
        </p:nvSpPr>
        <p:spPr>
          <a:xfrm>
            <a:off x="645565" y="10751948"/>
            <a:ext cx="232916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は　ん　　 ら　ん　　ち ゅ う　　 い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B9607F4-B25A-19E6-5C51-615A55E80F50}"/>
              </a:ext>
            </a:extLst>
          </p:cNvPr>
          <p:cNvSpPr txBox="1"/>
          <p:nvPr/>
        </p:nvSpPr>
        <p:spPr>
          <a:xfrm>
            <a:off x="833641" y="8448617"/>
            <a:ext cx="230832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ひ　　　な　ん　　 は　ん　　 だ　ん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E5C80C6-5FA6-160A-1F50-B8D002AF6A8E}"/>
              </a:ext>
            </a:extLst>
          </p:cNvPr>
          <p:cNvSpPr txBox="1"/>
          <p:nvPr/>
        </p:nvSpPr>
        <p:spPr>
          <a:xfrm>
            <a:off x="645565" y="6132182"/>
            <a:ext cx="245580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は　ん　　 ら　ん　　　　き　　　け　ん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D155139-369A-C5BB-CBE3-43BA1200A814}"/>
              </a:ext>
            </a:extLst>
          </p:cNvPr>
          <p:cNvSpPr txBox="1"/>
          <p:nvPr/>
        </p:nvSpPr>
        <p:spPr>
          <a:xfrm>
            <a:off x="645565" y="4133786"/>
            <a:ext cx="250549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は　ん　　 ら　ん　　 は　っ　 　せ　い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90AA679-7F2C-EF32-D9E2-E3CDCB7BEB33}"/>
              </a:ext>
            </a:extLst>
          </p:cNvPr>
          <p:cNvSpPr txBox="1"/>
          <p:nvPr/>
        </p:nvSpPr>
        <p:spPr>
          <a:xfrm>
            <a:off x="4106495" y="1322154"/>
            <a:ext cx="763029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か　　せ　　ん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A4E7925-00E2-5A4E-0CAA-73A2F1FCB786}"/>
              </a:ext>
            </a:extLst>
          </p:cNvPr>
          <p:cNvSpPr txBox="1"/>
          <p:nvPr/>
        </p:nvSpPr>
        <p:spPr>
          <a:xfrm>
            <a:off x="3975042" y="2114019"/>
            <a:ext cx="944169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は　ん　   ら　ん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D8031A8-A311-E486-40F4-5D69015A9F66}"/>
              </a:ext>
            </a:extLst>
          </p:cNvPr>
          <p:cNvSpPr txBox="1"/>
          <p:nvPr/>
        </p:nvSpPr>
        <p:spPr>
          <a:xfrm>
            <a:off x="5610760" y="1852259"/>
            <a:ext cx="95378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お　お　　 あ　め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9350967-A610-71FA-6B14-D3E0F2D69A61}"/>
              </a:ext>
            </a:extLst>
          </p:cNvPr>
          <p:cNvSpPr txBox="1"/>
          <p:nvPr/>
        </p:nvSpPr>
        <p:spPr>
          <a:xfrm>
            <a:off x="7364183" y="1464194"/>
            <a:ext cx="830356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ど　　　　し　ゃ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EB7BB04-9D57-8DD6-CA51-304C1BEBD517}"/>
              </a:ext>
            </a:extLst>
          </p:cNvPr>
          <p:cNvSpPr txBox="1"/>
          <p:nvPr/>
        </p:nvSpPr>
        <p:spPr>
          <a:xfrm>
            <a:off x="7246196" y="2300702"/>
            <a:ext cx="95378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さ　い　　 が　い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69D71B0-0C14-9C2E-77C9-4A1C2AEB0FBE}"/>
              </a:ext>
            </a:extLst>
          </p:cNvPr>
          <p:cNvSpPr txBox="1"/>
          <p:nvPr/>
        </p:nvSpPr>
        <p:spPr>
          <a:xfrm>
            <a:off x="4797610" y="3673250"/>
            <a:ext cx="262732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と　　く　　べ　　つ　　け　　い　　ほ　　う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F619B5B-AADE-A6CA-13F1-1BB9E31D1920}"/>
              </a:ext>
            </a:extLst>
          </p:cNvPr>
          <p:cNvSpPr txBox="1"/>
          <p:nvPr/>
        </p:nvSpPr>
        <p:spPr>
          <a:xfrm>
            <a:off x="4943929" y="5980219"/>
            <a:ext cx="245099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き　　　け　　ん　　</a:t>
            </a:r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け　　い　　ほ　　う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817C576-FF52-4CA4-D6F5-6AB4B2914E36}"/>
              </a:ext>
            </a:extLst>
          </p:cNvPr>
          <p:cNvSpPr txBox="1"/>
          <p:nvPr/>
        </p:nvSpPr>
        <p:spPr>
          <a:xfrm>
            <a:off x="5159904" y="8294859"/>
            <a:ext cx="50975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け　　い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5F4A7F1-01BA-C017-1857-608B58F27069}"/>
              </a:ext>
            </a:extLst>
          </p:cNvPr>
          <p:cNvSpPr txBox="1"/>
          <p:nvPr/>
        </p:nvSpPr>
        <p:spPr>
          <a:xfrm>
            <a:off x="6522294" y="8294859"/>
            <a:ext cx="50174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ほ　　う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E7BEA81-1390-C95B-AB17-7C6E03A52067}"/>
              </a:ext>
            </a:extLst>
          </p:cNvPr>
          <p:cNvSpPr txBox="1"/>
          <p:nvPr/>
        </p:nvSpPr>
        <p:spPr>
          <a:xfrm>
            <a:off x="5145765" y="10589091"/>
            <a:ext cx="190436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ち　ゅ　う　　 い 　　　ほ　　う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C1AE329-980E-1A2F-5D3A-6F6B167076B5}"/>
              </a:ext>
            </a:extLst>
          </p:cNvPr>
          <p:cNvSpPr txBox="1"/>
          <p:nvPr/>
        </p:nvSpPr>
        <p:spPr>
          <a:xfrm>
            <a:off x="4254836" y="13347661"/>
            <a:ext cx="3683701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そ　 う　　　き　　　ち　ゅ　う　　 い　　 じ　ょ　う　ほ 　う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2BF226E-FB54-6ED9-B650-222960FEDADD}"/>
              </a:ext>
            </a:extLst>
          </p:cNvPr>
          <p:cNvSpPr txBox="1"/>
          <p:nvPr/>
        </p:nvSpPr>
        <p:spPr>
          <a:xfrm>
            <a:off x="9055676" y="864948"/>
            <a:ext cx="1224694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け　　い　　　 か　　い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8823CBF-1192-6C5C-3E54-B6612EAF4A07}"/>
              </a:ext>
            </a:extLst>
          </p:cNvPr>
          <p:cNvSpPr txBox="1"/>
          <p:nvPr/>
        </p:nvSpPr>
        <p:spPr>
          <a:xfrm>
            <a:off x="11384427" y="4349906"/>
            <a:ext cx="1208664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き　　ん　　き  ゅ  う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E81A87C-812A-0142-ADF6-89B9A6E7BE8B}"/>
              </a:ext>
            </a:extLst>
          </p:cNvPr>
          <p:cNvSpPr txBox="1"/>
          <p:nvPr/>
        </p:nvSpPr>
        <p:spPr>
          <a:xfrm>
            <a:off x="12759016" y="4349906"/>
            <a:ext cx="116859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あ　　ん　　　ぜ　　ん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4046A83-3F8F-FEC2-E25E-E82FB01E2F6E}"/>
              </a:ext>
            </a:extLst>
          </p:cNvPr>
          <p:cNvSpPr txBox="1"/>
          <p:nvPr/>
        </p:nvSpPr>
        <p:spPr>
          <a:xfrm>
            <a:off x="14151534" y="4349906"/>
            <a:ext cx="98584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か　　く　　　　 ほ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CFD1DFE-0057-7B34-8A45-02E265BF6CC6}"/>
              </a:ext>
            </a:extLst>
          </p:cNvPr>
          <p:cNvSpPr txBox="1"/>
          <p:nvPr/>
        </p:nvSpPr>
        <p:spPr>
          <a:xfrm>
            <a:off x="12292851" y="6638894"/>
            <a:ext cx="210314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ひ　　　 な　　ん　　　　　し　　　　　 じ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29698385-1C82-8250-3BB8-3212AEFDF1EC}"/>
              </a:ext>
            </a:extLst>
          </p:cNvPr>
          <p:cNvSpPr txBox="1"/>
          <p:nvPr/>
        </p:nvSpPr>
        <p:spPr>
          <a:xfrm>
            <a:off x="11414311" y="8957765"/>
            <a:ext cx="392131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こ　　う　　　れ　　い　　 し　　ゃ　　　と　　う　　　　 ひ　　　 な　　ん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C064E9E-0A5A-A8A0-408B-212DB3BF4306}"/>
              </a:ext>
            </a:extLst>
          </p:cNvPr>
          <p:cNvSpPr txBox="1"/>
          <p:nvPr/>
        </p:nvSpPr>
        <p:spPr>
          <a:xfrm>
            <a:off x="16718802" y="3815277"/>
            <a:ext cx="50013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い の ち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BEF8820-2A37-1BB1-489B-32EE965E3291}"/>
              </a:ext>
            </a:extLst>
          </p:cNvPr>
          <p:cNvSpPr txBox="1"/>
          <p:nvPr/>
        </p:nvSpPr>
        <p:spPr>
          <a:xfrm>
            <a:off x="18111320" y="3815277"/>
            <a:ext cx="1755289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さ　　い　　 ゆ　　う　　せ　　ん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4C529E9D-D7C7-5ED8-1989-684083B8F661}"/>
              </a:ext>
            </a:extLst>
          </p:cNvPr>
          <p:cNvSpPr txBox="1"/>
          <p:nvPr/>
        </p:nvSpPr>
        <p:spPr>
          <a:xfrm>
            <a:off x="16700872" y="4751559"/>
            <a:ext cx="116859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あ　　ん　　　ぜ　　ん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668C8A7B-F8BB-91B9-C412-2F4653D64808}"/>
              </a:ext>
            </a:extLst>
          </p:cNvPr>
          <p:cNvSpPr txBox="1"/>
          <p:nvPr/>
        </p:nvSpPr>
        <p:spPr>
          <a:xfrm>
            <a:off x="18726896" y="4751559"/>
            <a:ext cx="98584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か　　く　　　　 ほ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0603552-3907-5C1B-5095-30D3CFCE5C67}"/>
              </a:ext>
            </a:extLst>
          </p:cNvPr>
          <p:cNvSpPr txBox="1"/>
          <p:nvPr/>
        </p:nvSpPr>
        <p:spPr>
          <a:xfrm>
            <a:off x="16611225" y="6131353"/>
            <a:ext cx="944169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き　　　　け　　ん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450F891-CC3B-A593-0CE0-94E29A173265}"/>
              </a:ext>
            </a:extLst>
          </p:cNvPr>
          <p:cNvSpPr txBox="1"/>
          <p:nvPr/>
        </p:nvSpPr>
        <p:spPr>
          <a:xfrm>
            <a:off x="18637249" y="6131353"/>
            <a:ext cx="91531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ば　　　　し　　ょ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DB7B10C4-7B68-BE11-17A2-3F65227FC2D3}"/>
              </a:ext>
            </a:extLst>
          </p:cNvPr>
          <p:cNvSpPr txBox="1"/>
          <p:nvPr/>
        </p:nvSpPr>
        <p:spPr>
          <a:xfrm>
            <a:off x="17035555" y="7037752"/>
            <a:ext cx="1126912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ぜ　　ん　　 い　　ん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FE2052D2-1059-EBC8-0850-A69E0052D93B}"/>
              </a:ext>
            </a:extLst>
          </p:cNvPr>
          <p:cNvSpPr txBox="1"/>
          <p:nvPr/>
        </p:nvSpPr>
        <p:spPr>
          <a:xfrm>
            <a:off x="18589436" y="7037752"/>
            <a:ext cx="94737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ひ　　　　な　　ん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FD8E7DEA-61E4-B7EC-6B83-7077C3AA8D1B}"/>
              </a:ext>
            </a:extLst>
          </p:cNvPr>
          <p:cNvSpPr txBox="1"/>
          <p:nvPr/>
        </p:nvSpPr>
        <p:spPr>
          <a:xfrm>
            <a:off x="16724777" y="8639686"/>
            <a:ext cx="94737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ひ　　　　な　　ん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71CE2720-A7AE-A3B2-63F1-7486ADC3A419}"/>
              </a:ext>
            </a:extLst>
          </p:cNvPr>
          <p:cNvSpPr txBox="1"/>
          <p:nvPr/>
        </p:nvSpPr>
        <p:spPr>
          <a:xfrm>
            <a:off x="17842378" y="8639686"/>
            <a:ext cx="101470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じ　ゅ　ん　　 　び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321FB189-22ED-585C-57D8-EACCDFF75F3E}"/>
              </a:ext>
            </a:extLst>
          </p:cNvPr>
          <p:cNvSpPr txBox="1"/>
          <p:nvPr/>
        </p:nvSpPr>
        <p:spPr>
          <a:xfrm>
            <a:off x="19599461" y="8639686"/>
            <a:ext cx="1126912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は　　ん　　 だ　　ん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267D635-A640-1350-E3A3-3D7C8E912722}"/>
              </a:ext>
            </a:extLst>
          </p:cNvPr>
          <p:cNvSpPr txBox="1"/>
          <p:nvPr/>
        </p:nvSpPr>
        <p:spPr>
          <a:xfrm>
            <a:off x="16849185" y="10737427"/>
            <a:ext cx="113653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さ　　い　　 が　　い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5AACAC6C-81DE-112F-75C6-93FB2D2B9075}"/>
              </a:ext>
            </a:extLst>
          </p:cNvPr>
          <p:cNvSpPr txBox="1"/>
          <p:nvPr/>
        </p:nvSpPr>
        <p:spPr>
          <a:xfrm>
            <a:off x="19375422" y="11661757"/>
            <a:ext cx="1155766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か　　く　　　に　　ん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28C6A6C-57C1-2B4F-3808-B81360B512A9}"/>
              </a:ext>
            </a:extLst>
          </p:cNvPr>
          <p:cNvSpPr txBox="1"/>
          <p:nvPr/>
        </p:nvSpPr>
        <p:spPr>
          <a:xfrm>
            <a:off x="16832354" y="12989579"/>
            <a:ext cx="1170192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じ　ょ　う　　ほ　　う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ADD9A757-4533-B0F2-7EE3-1A1EDDF6060A}"/>
              </a:ext>
            </a:extLst>
          </p:cNvPr>
          <p:cNvSpPr txBox="1"/>
          <p:nvPr/>
        </p:nvSpPr>
        <p:spPr>
          <a:xfrm>
            <a:off x="18774708" y="12989579"/>
            <a:ext cx="127599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し　ゅ　う　　し　ゅ　う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C9C73407-14B0-7EE6-579B-DEC0AB8E3D0A}"/>
              </a:ext>
            </a:extLst>
          </p:cNvPr>
          <p:cNvSpPr txBox="1"/>
          <p:nvPr/>
        </p:nvSpPr>
        <p:spPr>
          <a:xfrm>
            <a:off x="17075606" y="13904364"/>
            <a:ext cx="447238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そ　　な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9CDD31F4-D15F-672B-00DB-B0B286C7E24D}"/>
              </a:ext>
            </a:extLst>
          </p:cNvPr>
          <p:cNvSpPr txBox="1"/>
          <p:nvPr/>
        </p:nvSpPr>
        <p:spPr>
          <a:xfrm>
            <a:off x="19001812" y="13904364"/>
            <a:ext cx="1155766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か　　く　　　に　　ん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D5340E-B639-4158-B590-D0EA87374F87}"/>
              </a:ext>
            </a:extLst>
          </p:cNvPr>
          <p:cNvSpPr txBox="1"/>
          <p:nvPr/>
        </p:nvSpPr>
        <p:spPr>
          <a:xfrm>
            <a:off x="16895003" y="11652212"/>
            <a:ext cx="163185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ひ　　　　な　　ん　　 さ　　き</a:t>
            </a:r>
          </a:p>
        </p:txBody>
      </p:sp>
    </p:spTree>
    <p:extLst>
      <p:ext uri="{BB962C8B-B14F-4D97-AF65-F5344CB8AC3E}">
        <p14:creationId xmlns:p14="http://schemas.microsoft.com/office/powerpoint/2010/main" val="2652597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8221</TotalTime>
  <Words>564</Words>
  <Application>Microsoft Office PowerPoint</Application>
  <PresentationFormat>ユーザー設定</PresentationFormat>
  <Paragraphs>190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Arial</vt:lpstr>
      <vt:lpstr>メイリオ</vt:lpstr>
      <vt:lpstr>Calibri</vt:lpstr>
      <vt:lpstr>BIZ UDPゴシック</vt:lpstr>
      <vt:lpstr>Calibri Light</vt:lpstr>
      <vt:lpstr>Office 2013 - 2022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07-PE0559</dc:creator>
  <cp:lastModifiedBy>金子 泰徳</cp:lastModifiedBy>
  <cp:revision>1253</cp:revision>
  <cp:lastPrinted>2026-05-21T01:07:52Z</cp:lastPrinted>
  <dcterms:created xsi:type="dcterms:W3CDTF">2020-08-24T09:47:12Z</dcterms:created>
  <dcterms:modified xsi:type="dcterms:W3CDTF">2026-07-15T00:11:37Z</dcterms:modified>
</cp:coreProperties>
</file>