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390" r:id="rId2"/>
  </p:sldIdLst>
  <p:sldSz cx="12192000" cy="6858000"/>
  <p:notesSz cx="7099300" cy="10234613"/>
  <p:embeddedFontLst>
    <p:embeddedFont>
      <p:font typeface="メイリオ" panose="020B0604030504040204" pitchFamily="50" charset="-128"/>
      <p:regular r:id="rId5"/>
      <p:bold r:id="rId6"/>
      <p:italic r:id="rId7"/>
      <p:boldItalic r:id="rId8"/>
    </p:embeddedFont>
    <p:embeddedFont>
      <p:font typeface="游ゴシック" panose="020B0400000000000000" pitchFamily="50" charset="-128"/>
      <p:regular r:id="rId9"/>
      <p:bold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83" d="100"/>
          <a:sy n="83" d="100"/>
        </p:scale>
        <p:origin x="1656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1674A-7D18-1460-0705-1E6594AE4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226182-23CF-F990-266F-021FE729A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42925" y="592138"/>
            <a:ext cx="6332538" cy="35623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748ACD9-9FDA-922A-A385-43EEB15B9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新潟県防災ナビとセットで使用する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●インターネットで「キキクル」で検索すると出てくる、気象庁のホームページで、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/>
              <a:t>　キキクルは、</a:t>
            </a:r>
            <a:r>
              <a:rPr lang="ja-JP" altLang="ja-JP" dirty="0"/>
              <a:t>「危険度分布」の愛称（危機が来る）です。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●大雨による「土砂災害」「浸水害」「洪水」の危険度を、地図上で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警戒レベルに応じた５段階の色でリアルタイムに確認できます。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6C6A4B-4210-6BC9-D8D0-B96FBFB9EE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0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9E0A2D-2C90-2826-9C10-5805A4D707A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9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A2BB0-63EB-D4CC-1353-08B7ABDF5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EB9DB3-768E-E9C3-55F9-2A6E0771A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99" y="807757"/>
            <a:ext cx="6371499" cy="545796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F8C92C5-6BF0-53C3-A07C-400992F37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148" y="3057787"/>
            <a:ext cx="7298461" cy="348056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F757B22E-611A-88D0-E6C9-4321938D46FA}"/>
              </a:ext>
            </a:extLst>
          </p:cNvPr>
          <p:cNvSpPr txBox="1">
            <a:spLocks/>
          </p:cNvSpPr>
          <p:nvPr/>
        </p:nvSpPr>
        <p:spPr>
          <a:xfrm>
            <a:off x="8610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EB52AAA-A11A-C65A-7BC5-5AFF9DE5FE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EB3B785-C00A-77F1-D327-2D82013B6B6E}"/>
              </a:ext>
            </a:extLst>
          </p:cNvPr>
          <p:cNvSpPr txBox="1"/>
          <p:nvPr/>
        </p:nvSpPr>
        <p:spPr>
          <a:xfrm>
            <a:off x="64999" y="104775"/>
            <a:ext cx="11697509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dirty="0"/>
              <a:t>避難行動につながる情報（気象庁・キキクル）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3DC5F0-AD6D-3D7C-6510-73D76C8A6C06}"/>
              </a:ext>
            </a:extLst>
          </p:cNvPr>
          <p:cNvSpPr txBox="1"/>
          <p:nvPr/>
        </p:nvSpPr>
        <p:spPr>
          <a:xfrm>
            <a:off x="302430" y="13793"/>
            <a:ext cx="83018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 な ん</a:t>
            </a:r>
            <a:endParaRPr kumimoji="1"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69D229F-FF05-8614-844D-9D630E7C5879}"/>
              </a:ext>
            </a:extLst>
          </p:cNvPr>
          <p:cNvSpPr txBox="1"/>
          <p:nvPr/>
        </p:nvSpPr>
        <p:spPr>
          <a:xfrm>
            <a:off x="10026685" y="6657944"/>
            <a:ext cx="2592471" cy="4001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ja-JP" altLang="en-US" sz="1292" dirty="0">
                <a:latin typeface="メイリオ" panose="020B0604030504040204" pitchFamily="50" charset="-128"/>
                <a:ea typeface="メイリオ" panose="020B0604030504040204" pitchFamily="50" charset="-128"/>
              </a:rPr>
              <a:t>出典：気象庁ホームページ</a:t>
            </a:r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08B3C80D-92C1-F460-6AE0-3FDECD87604B}"/>
              </a:ext>
            </a:extLst>
          </p:cNvPr>
          <p:cNvSpPr/>
          <p:nvPr/>
        </p:nvSpPr>
        <p:spPr>
          <a:xfrm>
            <a:off x="1757095" y="2368970"/>
            <a:ext cx="740129" cy="7383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/>
          </a:p>
        </p:txBody>
      </p:sp>
      <p:sp>
        <p:nvSpPr>
          <p:cNvPr id="47" name="矢印: 下 46">
            <a:extLst>
              <a:ext uri="{FF2B5EF4-FFF2-40B4-BE49-F238E27FC236}">
                <a16:creationId xmlns:a16="http://schemas.microsoft.com/office/drawing/2014/main" id="{3C8DFBCB-AADD-6E3E-0F6B-1263791A7F71}"/>
              </a:ext>
            </a:extLst>
          </p:cNvPr>
          <p:cNvSpPr/>
          <p:nvPr/>
        </p:nvSpPr>
        <p:spPr>
          <a:xfrm rot="17461935">
            <a:off x="2928915" y="2405654"/>
            <a:ext cx="726307" cy="1491414"/>
          </a:xfrm>
          <a:prstGeom prst="downArrow">
            <a:avLst/>
          </a:prstGeom>
          <a:solidFill>
            <a:srgbClr val="F3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0DDF88C-84D0-B2A0-C79B-2C3DADF2D678}"/>
              </a:ext>
            </a:extLst>
          </p:cNvPr>
          <p:cNvSpPr txBox="1"/>
          <p:nvPr/>
        </p:nvSpPr>
        <p:spPr>
          <a:xfrm>
            <a:off x="6628830" y="771284"/>
            <a:ext cx="54981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大雨によ</a:t>
            </a:r>
            <a:r>
              <a:rPr kumimoji="1" lang="ja-JP" altLang="en-US" sz="2800" spc="-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る</a:t>
            </a: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「土砂災害</a:t>
            </a:r>
            <a:r>
              <a:rPr kumimoji="1" lang="ja-JP" altLang="en-US" sz="2800" b="1" spc="-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「浸水害</a:t>
            </a:r>
            <a:r>
              <a:rPr kumimoji="1" lang="ja-JP" altLang="en-US" sz="2800" b="1" spc="-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「洪水</a:t>
            </a:r>
            <a:r>
              <a:rPr kumimoji="1" lang="ja-JP" altLang="en-US" sz="2800" b="1" spc="-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ja-JP" altLang="en-US" sz="2800" b="1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危険度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を、地図上で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警戒レベルに応じた</a:t>
            </a:r>
            <a:r>
              <a:rPr kumimoji="1" lang="ja-JP" altLang="en-US" sz="2800" b="1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５段階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の色で</a:t>
            </a:r>
            <a:r>
              <a:rPr kumimoji="1" lang="ja-JP" altLang="en-US" sz="2800" b="1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リアルタイム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に確認できます。</a:t>
            </a:r>
          </a:p>
        </p:txBody>
      </p:sp>
      <p:sp>
        <p:nvSpPr>
          <p:cNvPr id="18" name="吹き出し: 四角形 17">
            <a:extLst>
              <a:ext uri="{FF2B5EF4-FFF2-40B4-BE49-F238E27FC236}">
                <a16:creationId xmlns:a16="http://schemas.microsoft.com/office/drawing/2014/main" id="{AE9646FE-16CC-B426-34AC-08DE85824D79}"/>
              </a:ext>
            </a:extLst>
          </p:cNvPr>
          <p:cNvSpPr/>
          <p:nvPr/>
        </p:nvSpPr>
        <p:spPr>
          <a:xfrm>
            <a:off x="1658280" y="1532904"/>
            <a:ext cx="914400" cy="550891"/>
          </a:xfrm>
          <a:prstGeom prst="wedgeRectCallout">
            <a:avLst>
              <a:gd name="adj1" fmla="val -4924"/>
              <a:gd name="adj2" fmla="val 123705"/>
            </a:avLst>
          </a:prstGeom>
          <a:solidFill>
            <a:srgbClr val="F35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bIns="0" rtlCol="0" anchor="b"/>
          <a:lstStyle/>
          <a:p>
            <a:pPr algn="ctr"/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選択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FB8018-9E94-32DD-9F9E-81AE7DA1F46A}"/>
              </a:ext>
            </a:extLst>
          </p:cNvPr>
          <p:cNvSpPr txBox="1"/>
          <p:nvPr/>
        </p:nvSpPr>
        <p:spPr>
          <a:xfrm>
            <a:off x="6436498" y="24184"/>
            <a:ext cx="83018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</a:t>
            </a:r>
            <a:endParaRPr kumimoji="1"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647E4A-1271-4094-41AF-692554E00D20}"/>
              </a:ext>
            </a:extLst>
          </p:cNvPr>
          <p:cNvSpPr txBox="1"/>
          <p:nvPr/>
        </p:nvSpPr>
        <p:spPr>
          <a:xfrm>
            <a:off x="8728364" y="630914"/>
            <a:ext cx="1444336" cy="39446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どしゃ さいがい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D61D0C-83E8-D8BE-9EF1-62258A9DA74A}"/>
              </a:ext>
            </a:extLst>
          </p:cNvPr>
          <p:cNvSpPr txBox="1"/>
          <p:nvPr/>
        </p:nvSpPr>
        <p:spPr>
          <a:xfrm>
            <a:off x="10678098" y="630914"/>
            <a:ext cx="1149409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しんすいがい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197B85-A236-FE8D-889F-F6C70A78FAAF}"/>
              </a:ext>
            </a:extLst>
          </p:cNvPr>
          <p:cNvSpPr txBox="1"/>
          <p:nvPr/>
        </p:nvSpPr>
        <p:spPr>
          <a:xfrm>
            <a:off x="7003473" y="1167778"/>
            <a:ext cx="820882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こうずい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AC4E42E-42A2-6EA3-E745-D14398EF6D54}"/>
              </a:ext>
            </a:extLst>
          </p:cNvPr>
          <p:cNvSpPr txBox="1"/>
          <p:nvPr/>
        </p:nvSpPr>
        <p:spPr>
          <a:xfrm>
            <a:off x="8416636" y="1167778"/>
            <a:ext cx="966355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きけんど</a:t>
            </a:r>
            <a:endParaRPr kumimoji="1" lang="en-US" altLang="ja-JP" sz="900" dirty="0">
              <a:solidFill>
                <a:srgbClr val="F3535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100E9A3-AB10-0F7E-807C-9962ED416F73}"/>
              </a:ext>
            </a:extLst>
          </p:cNvPr>
          <p:cNvSpPr txBox="1"/>
          <p:nvPr/>
        </p:nvSpPr>
        <p:spPr>
          <a:xfrm>
            <a:off x="1757095" y="1478378"/>
            <a:ext cx="740129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en-US" altLang="ja-JP" sz="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853F74F-E318-E893-05A4-1D580FA34C76}"/>
              </a:ext>
            </a:extLst>
          </p:cNvPr>
          <p:cNvSpPr txBox="1"/>
          <p:nvPr/>
        </p:nvSpPr>
        <p:spPr>
          <a:xfrm>
            <a:off x="6660003" y="1666234"/>
            <a:ext cx="820882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けいかい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252C1FA-9A02-33C2-5448-A46945BC605C}"/>
              </a:ext>
            </a:extLst>
          </p:cNvPr>
          <p:cNvSpPr txBox="1"/>
          <p:nvPr/>
        </p:nvSpPr>
        <p:spPr>
          <a:xfrm>
            <a:off x="10215995" y="1671332"/>
            <a:ext cx="820882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だんかい</a:t>
            </a:r>
            <a:endParaRPr kumimoji="1" lang="en-US" altLang="ja-JP" sz="900" dirty="0">
              <a:solidFill>
                <a:srgbClr val="F3535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18301C2-921F-00BE-66CD-DE0565C60533}"/>
              </a:ext>
            </a:extLst>
          </p:cNvPr>
          <p:cNvSpPr txBox="1"/>
          <p:nvPr/>
        </p:nvSpPr>
        <p:spPr>
          <a:xfrm>
            <a:off x="9493257" y="2176828"/>
            <a:ext cx="820882" cy="3651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スライド番号プレースホルダー 9">
            <a:extLst>
              <a:ext uri="{FF2B5EF4-FFF2-40B4-BE49-F238E27FC236}">
                <a16:creationId xmlns:a16="http://schemas.microsoft.com/office/drawing/2014/main" id="{26F30F71-0014-F744-D202-AFAB62E76C9D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23</a:t>
            </a:r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153</Words>
  <Application>Microsoft Office PowerPoint</Application>
  <PresentationFormat>ワイド画面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メイリオ</vt:lpstr>
      <vt:lpstr>Calibri</vt:lpstr>
      <vt:lpstr>Calibri Light</vt:lpstr>
      <vt:lpstr>ＭＳ ゴシック</vt:lpstr>
      <vt:lpstr>Arial</vt:lpstr>
      <vt:lpstr>ＭＳ Ｐゴシック</vt:lpstr>
      <vt:lpstr>游ゴシック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985</cp:revision>
  <cp:lastPrinted>2026-07-30T04:26:22Z</cp:lastPrinted>
  <dcterms:created xsi:type="dcterms:W3CDTF">2020-08-24T09:47:12Z</dcterms:created>
  <dcterms:modified xsi:type="dcterms:W3CDTF">2026-08-03T08:12:00Z</dcterms:modified>
</cp:coreProperties>
</file>