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sldIdLst>
    <p:sldId id="258" r:id="rId2"/>
    <p:sldId id="260" r:id="rId3"/>
    <p:sldId id="256" r:id="rId4"/>
  </p:sldIdLst>
  <p:sldSz cx="12192000" cy="6858000"/>
  <p:notesSz cx="6807200"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1" d="100"/>
          <a:sy n="101" d="100"/>
        </p:scale>
        <p:origin x="876"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2950375" cy="498966"/>
          </a:xfrm>
          <a:prstGeom prst="rect">
            <a:avLst/>
          </a:prstGeom>
        </p:spPr>
        <p:txBody>
          <a:bodyPr vert="horz" lIns="92236" tIns="46118" rIns="92236" bIns="46118"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5221" y="0"/>
            <a:ext cx="2950374" cy="498966"/>
          </a:xfrm>
          <a:prstGeom prst="rect">
            <a:avLst/>
          </a:prstGeom>
        </p:spPr>
        <p:txBody>
          <a:bodyPr vert="horz" lIns="92236" tIns="46118" rIns="92236" bIns="46118" rtlCol="0"/>
          <a:lstStyle>
            <a:lvl1pPr algn="r">
              <a:defRPr sz="1200"/>
            </a:lvl1pPr>
          </a:lstStyle>
          <a:p>
            <a:fld id="{D891162A-0841-422E-BE2F-B620856BFB92}" type="datetimeFigureOut">
              <a:rPr kumimoji="1" lang="ja-JP" altLang="en-US" smtClean="0"/>
              <a:t>2026/9/4</a:t>
            </a:fld>
            <a:endParaRPr kumimoji="1" lang="ja-JP" altLang="en-US"/>
          </a:p>
        </p:txBody>
      </p:sp>
      <p:sp>
        <p:nvSpPr>
          <p:cNvPr id="4" name="スライド イメージ プレースホルダー 3"/>
          <p:cNvSpPr>
            <a:spLocks noGrp="1" noRot="1" noChangeAspect="1"/>
          </p:cNvSpPr>
          <p:nvPr>
            <p:ph type="sldImg" idx="2"/>
          </p:nvPr>
        </p:nvSpPr>
        <p:spPr>
          <a:xfrm>
            <a:off x="423863" y="1243013"/>
            <a:ext cx="5959475" cy="3352800"/>
          </a:xfrm>
          <a:prstGeom prst="rect">
            <a:avLst/>
          </a:prstGeom>
          <a:noFill/>
          <a:ln w="12700">
            <a:solidFill>
              <a:prstClr val="black"/>
            </a:solidFill>
          </a:ln>
        </p:spPr>
        <p:txBody>
          <a:bodyPr vert="horz" lIns="92236" tIns="46118" rIns="92236" bIns="46118" rtlCol="0" anchor="ctr"/>
          <a:lstStyle/>
          <a:p>
            <a:endParaRPr lang="ja-JP" altLang="en-US"/>
          </a:p>
        </p:txBody>
      </p:sp>
      <p:sp>
        <p:nvSpPr>
          <p:cNvPr id="5" name="ノート プレースホルダー 4"/>
          <p:cNvSpPr>
            <a:spLocks noGrp="1"/>
          </p:cNvSpPr>
          <p:nvPr>
            <p:ph type="body" sz="quarter" idx="3"/>
          </p:nvPr>
        </p:nvSpPr>
        <p:spPr>
          <a:xfrm>
            <a:off x="680239" y="4783357"/>
            <a:ext cx="5446723" cy="3913364"/>
          </a:xfrm>
          <a:prstGeom prst="rect">
            <a:avLst/>
          </a:prstGeom>
        </p:spPr>
        <p:txBody>
          <a:bodyPr vert="horz" lIns="92236" tIns="46118" rIns="92236" bIns="46118"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9440372"/>
            <a:ext cx="2950375" cy="498966"/>
          </a:xfrm>
          <a:prstGeom prst="rect">
            <a:avLst/>
          </a:prstGeom>
        </p:spPr>
        <p:txBody>
          <a:bodyPr vert="horz" lIns="92236" tIns="46118" rIns="92236" bIns="46118"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5221" y="9440372"/>
            <a:ext cx="2950374" cy="498966"/>
          </a:xfrm>
          <a:prstGeom prst="rect">
            <a:avLst/>
          </a:prstGeom>
        </p:spPr>
        <p:txBody>
          <a:bodyPr vert="horz" lIns="92236" tIns="46118" rIns="92236" bIns="46118" rtlCol="0" anchor="b"/>
          <a:lstStyle>
            <a:lvl1pPr algn="r">
              <a:defRPr sz="1200"/>
            </a:lvl1pPr>
          </a:lstStyle>
          <a:p>
            <a:fld id="{2FDC7D1E-BAB5-41BD-AABA-F1BD6C475C74}" type="slidenum">
              <a:rPr kumimoji="1" lang="ja-JP" altLang="en-US" smtClean="0"/>
              <a:t>‹#›</a:t>
            </a:fld>
            <a:endParaRPr kumimoji="1" lang="ja-JP" altLang="en-US"/>
          </a:p>
        </p:txBody>
      </p:sp>
    </p:spTree>
    <p:extLst>
      <p:ext uri="{BB962C8B-B14F-4D97-AF65-F5344CB8AC3E}">
        <p14:creationId xmlns:p14="http://schemas.microsoft.com/office/powerpoint/2010/main" val="513442877"/>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DA38C06-1BE0-48BD-B12E-2B1B1A6139FD}"/>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67E09D1E-B1C9-4C71-84D4-D0E8DBFD138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7073639A-345C-4758-A8C4-A86C29F025F2}"/>
              </a:ext>
            </a:extLst>
          </p:cNvPr>
          <p:cNvSpPr>
            <a:spLocks noGrp="1"/>
          </p:cNvSpPr>
          <p:nvPr>
            <p:ph type="dt" sz="half" idx="10"/>
          </p:nvPr>
        </p:nvSpPr>
        <p:spPr/>
        <p:txBody>
          <a:bodyPr/>
          <a:lstStyle/>
          <a:p>
            <a:fld id="{FDE64902-621C-4AE2-8C34-8FE200DF3069}" type="datetime1">
              <a:rPr kumimoji="1" lang="ja-JP" altLang="en-US" smtClean="0"/>
              <a:t>2026/9/4</a:t>
            </a:fld>
            <a:endParaRPr kumimoji="1" lang="ja-JP" altLang="en-US"/>
          </a:p>
        </p:txBody>
      </p:sp>
      <p:sp>
        <p:nvSpPr>
          <p:cNvPr id="5" name="フッター プレースホルダー 4">
            <a:extLst>
              <a:ext uri="{FF2B5EF4-FFF2-40B4-BE49-F238E27FC236}">
                <a16:creationId xmlns:a16="http://schemas.microsoft.com/office/drawing/2014/main" id="{A2A7CC36-F94F-40B4-8836-0BBC5B5666DF}"/>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D18097CF-FA3B-4690-B020-814DA5A282CA}"/>
              </a:ext>
            </a:extLst>
          </p:cNvPr>
          <p:cNvSpPr>
            <a:spLocks noGrp="1"/>
          </p:cNvSpPr>
          <p:nvPr>
            <p:ph type="sldNum" sz="quarter" idx="12"/>
          </p:nvPr>
        </p:nvSpPr>
        <p:spPr>
          <a:xfrm>
            <a:off x="9272451" y="6478273"/>
            <a:ext cx="2743200" cy="365125"/>
          </a:xfrm>
        </p:spPr>
        <p:txBody>
          <a:bodyPr/>
          <a:lstStyle>
            <a:lvl1pPr>
              <a:defRPr>
                <a:latin typeface="Meiryo UI" panose="020B0604030504040204" pitchFamily="50" charset="-128"/>
                <a:ea typeface="Meiryo UI" panose="020B0604030504040204" pitchFamily="50" charset="-128"/>
              </a:defRPr>
            </a:lvl1pPr>
          </a:lstStyle>
          <a:p>
            <a:fld id="{DB5A7606-A5D8-4FA4-996B-CBD99B3A33A7}" type="slidenum">
              <a:rPr lang="ja-JP" altLang="en-US" smtClean="0"/>
              <a:pPr/>
              <a:t>‹#›</a:t>
            </a:fld>
            <a:endParaRPr lang="ja-JP" altLang="en-US" dirty="0"/>
          </a:p>
        </p:txBody>
      </p:sp>
    </p:spTree>
    <p:extLst>
      <p:ext uri="{BB962C8B-B14F-4D97-AF65-F5344CB8AC3E}">
        <p14:creationId xmlns:p14="http://schemas.microsoft.com/office/powerpoint/2010/main" val="37675849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C21683C-0B27-40EB-8082-D57E9E8733AB}"/>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F6067F2F-F7D3-473E-92EF-B8617479AD76}"/>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95084C26-5C7B-49C5-8354-5AE1603F1094}"/>
              </a:ext>
            </a:extLst>
          </p:cNvPr>
          <p:cNvSpPr>
            <a:spLocks noGrp="1"/>
          </p:cNvSpPr>
          <p:nvPr>
            <p:ph type="dt" sz="half" idx="10"/>
          </p:nvPr>
        </p:nvSpPr>
        <p:spPr/>
        <p:txBody>
          <a:bodyPr/>
          <a:lstStyle/>
          <a:p>
            <a:fld id="{1BB832DD-09C9-4453-9E47-C0BED957E99C}" type="datetime1">
              <a:rPr kumimoji="1" lang="ja-JP" altLang="en-US" smtClean="0"/>
              <a:t>2026/9/4</a:t>
            </a:fld>
            <a:endParaRPr kumimoji="1" lang="ja-JP" altLang="en-US"/>
          </a:p>
        </p:txBody>
      </p:sp>
      <p:sp>
        <p:nvSpPr>
          <p:cNvPr id="5" name="フッター プレースホルダー 4">
            <a:extLst>
              <a:ext uri="{FF2B5EF4-FFF2-40B4-BE49-F238E27FC236}">
                <a16:creationId xmlns:a16="http://schemas.microsoft.com/office/drawing/2014/main" id="{714C364B-7EE0-4A37-B2B0-D9D4F1115687}"/>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54A4BFAF-E9E3-4427-A6A6-F6EE6FFE2519}"/>
              </a:ext>
            </a:extLst>
          </p:cNvPr>
          <p:cNvSpPr>
            <a:spLocks noGrp="1"/>
          </p:cNvSpPr>
          <p:nvPr>
            <p:ph type="sldNum" sz="quarter" idx="12"/>
          </p:nvPr>
        </p:nvSpPr>
        <p:spPr/>
        <p:txBody>
          <a:bodyPr/>
          <a:lstStyle/>
          <a:p>
            <a:fld id="{DB5A7606-A5D8-4FA4-996B-CBD99B3A33A7}" type="slidenum">
              <a:rPr kumimoji="1" lang="ja-JP" altLang="en-US" smtClean="0"/>
              <a:t>‹#›</a:t>
            </a:fld>
            <a:endParaRPr kumimoji="1" lang="ja-JP" altLang="en-US"/>
          </a:p>
        </p:txBody>
      </p:sp>
    </p:spTree>
    <p:extLst>
      <p:ext uri="{BB962C8B-B14F-4D97-AF65-F5344CB8AC3E}">
        <p14:creationId xmlns:p14="http://schemas.microsoft.com/office/powerpoint/2010/main" val="3729144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F67C972A-9DDC-4621-A65B-3ADF753D617D}"/>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D90F253C-239E-4D28-81BB-88DB5C80B687}"/>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7A82E632-2C80-4275-B6D4-1EDED07958A1}"/>
              </a:ext>
            </a:extLst>
          </p:cNvPr>
          <p:cNvSpPr>
            <a:spLocks noGrp="1"/>
          </p:cNvSpPr>
          <p:nvPr>
            <p:ph type="dt" sz="half" idx="10"/>
          </p:nvPr>
        </p:nvSpPr>
        <p:spPr/>
        <p:txBody>
          <a:bodyPr/>
          <a:lstStyle/>
          <a:p>
            <a:fld id="{6BD755DE-E47F-44CF-BC4C-ADDA99D8F0BD}" type="datetime1">
              <a:rPr kumimoji="1" lang="ja-JP" altLang="en-US" smtClean="0"/>
              <a:t>2026/9/4</a:t>
            </a:fld>
            <a:endParaRPr kumimoji="1" lang="ja-JP" altLang="en-US"/>
          </a:p>
        </p:txBody>
      </p:sp>
      <p:sp>
        <p:nvSpPr>
          <p:cNvPr id="5" name="フッター プレースホルダー 4">
            <a:extLst>
              <a:ext uri="{FF2B5EF4-FFF2-40B4-BE49-F238E27FC236}">
                <a16:creationId xmlns:a16="http://schemas.microsoft.com/office/drawing/2014/main" id="{CBFAF21E-8836-430D-91C4-B1BBD646B914}"/>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BF8E95C9-5725-4268-A7A7-22CB3BFE72B2}"/>
              </a:ext>
            </a:extLst>
          </p:cNvPr>
          <p:cNvSpPr>
            <a:spLocks noGrp="1"/>
          </p:cNvSpPr>
          <p:nvPr>
            <p:ph type="sldNum" sz="quarter" idx="12"/>
          </p:nvPr>
        </p:nvSpPr>
        <p:spPr/>
        <p:txBody>
          <a:bodyPr/>
          <a:lstStyle/>
          <a:p>
            <a:fld id="{DB5A7606-A5D8-4FA4-996B-CBD99B3A33A7}" type="slidenum">
              <a:rPr kumimoji="1" lang="ja-JP" altLang="en-US" smtClean="0"/>
              <a:t>‹#›</a:t>
            </a:fld>
            <a:endParaRPr kumimoji="1" lang="ja-JP" altLang="en-US"/>
          </a:p>
        </p:txBody>
      </p:sp>
    </p:spTree>
    <p:extLst>
      <p:ext uri="{BB962C8B-B14F-4D97-AF65-F5344CB8AC3E}">
        <p14:creationId xmlns:p14="http://schemas.microsoft.com/office/powerpoint/2010/main" val="36382734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F3BDF20-7ADC-41BA-848E-3968009049AB}"/>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4DCC814E-8484-4D4F-B5F1-CAF444DD7459}"/>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532CA40C-F277-4E5C-9AE1-72BC4C5DC04C}"/>
              </a:ext>
            </a:extLst>
          </p:cNvPr>
          <p:cNvSpPr>
            <a:spLocks noGrp="1"/>
          </p:cNvSpPr>
          <p:nvPr>
            <p:ph type="dt" sz="half" idx="10"/>
          </p:nvPr>
        </p:nvSpPr>
        <p:spPr/>
        <p:txBody>
          <a:bodyPr/>
          <a:lstStyle/>
          <a:p>
            <a:fld id="{4BD234A5-1626-449D-9AE6-38E3D2FFE74B}" type="datetime1">
              <a:rPr kumimoji="1" lang="ja-JP" altLang="en-US" smtClean="0"/>
              <a:t>2026/9/4</a:t>
            </a:fld>
            <a:endParaRPr kumimoji="1" lang="ja-JP" altLang="en-US"/>
          </a:p>
        </p:txBody>
      </p:sp>
      <p:sp>
        <p:nvSpPr>
          <p:cNvPr id="5" name="フッター プレースホルダー 4">
            <a:extLst>
              <a:ext uri="{FF2B5EF4-FFF2-40B4-BE49-F238E27FC236}">
                <a16:creationId xmlns:a16="http://schemas.microsoft.com/office/drawing/2014/main" id="{71DB1E52-C5D4-4EEF-B263-7AC9401B82E9}"/>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FF73EA9B-7ED5-4CCF-9468-E637DB552470}"/>
              </a:ext>
            </a:extLst>
          </p:cNvPr>
          <p:cNvSpPr>
            <a:spLocks noGrp="1"/>
          </p:cNvSpPr>
          <p:nvPr>
            <p:ph type="sldNum" sz="quarter" idx="12"/>
          </p:nvPr>
        </p:nvSpPr>
        <p:spPr>
          <a:xfrm>
            <a:off x="9228909" y="6486982"/>
            <a:ext cx="2743200" cy="365125"/>
          </a:xfrm>
        </p:spPr>
        <p:txBody>
          <a:bodyPr/>
          <a:lstStyle>
            <a:lvl1pPr>
              <a:defRPr>
                <a:latin typeface="Meiryo UI" panose="020B0604030504040204" pitchFamily="50" charset="-128"/>
                <a:ea typeface="Meiryo UI" panose="020B0604030504040204" pitchFamily="50" charset="-128"/>
              </a:defRPr>
            </a:lvl1pPr>
          </a:lstStyle>
          <a:p>
            <a:fld id="{DB5A7606-A5D8-4FA4-996B-CBD99B3A33A7}" type="slidenum">
              <a:rPr lang="ja-JP" altLang="en-US" smtClean="0"/>
              <a:pPr/>
              <a:t>‹#›</a:t>
            </a:fld>
            <a:endParaRPr lang="ja-JP" altLang="en-US" dirty="0"/>
          </a:p>
        </p:txBody>
      </p:sp>
      <p:sp>
        <p:nvSpPr>
          <p:cNvPr id="7" name="正方形/長方形 6">
            <a:extLst>
              <a:ext uri="{FF2B5EF4-FFF2-40B4-BE49-F238E27FC236}">
                <a16:creationId xmlns:a16="http://schemas.microsoft.com/office/drawing/2014/main" id="{B13AEAA4-BC8E-487A-9FD1-43B25A3939AD}"/>
              </a:ext>
            </a:extLst>
          </p:cNvPr>
          <p:cNvSpPr/>
          <p:nvPr userDrawn="1"/>
        </p:nvSpPr>
        <p:spPr>
          <a:xfrm>
            <a:off x="0" y="406530"/>
            <a:ext cx="12192000" cy="562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3838488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D112F1D-50FB-4887-AA7D-AD398E47F925}"/>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EEEAE366-53F7-4215-85A9-AE459C127EF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C7227AAA-4E91-4D3F-ADA2-1AEF95A3525C}"/>
              </a:ext>
            </a:extLst>
          </p:cNvPr>
          <p:cNvSpPr>
            <a:spLocks noGrp="1"/>
          </p:cNvSpPr>
          <p:nvPr>
            <p:ph type="dt" sz="half" idx="10"/>
          </p:nvPr>
        </p:nvSpPr>
        <p:spPr/>
        <p:txBody>
          <a:bodyPr/>
          <a:lstStyle/>
          <a:p>
            <a:fld id="{16FD2039-CF59-4522-96BD-6DC403732516}" type="datetime1">
              <a:rPr kumimoji="1" lang="ja-JP" altLang="en-US" smtClean="0"/>
              <a:t>2026/9/4</a:t>
            </a:fld>
            <a:endParaRPr kumimoji="1" lang="ja-JP" altLang="en-US"/>
          </a:p>
        </p:txBody>
      </p:sp>
      <p:sp>
        <p:nvSpPr>
          <p:cNvPr id="5" name="フッター プレースホルダー 4">
            <a:extLst>
              <a:ext uri="{FF2B5EF4-FFF2-40B4-BE49-F238E27FC236}">
                <a16:creationId xmlns:a16="http://schemas.microsoft.com/office/drawing/2014/main" id="{ACF22778-289F-4164-9E3B-36B9293121C1}"/>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B018453A-DF8B-4F37-BCD7-9E2E0FA252F7}"/>
              </a:ext>
            </a:extLst>
          </p:cNvPr>
          <p:cNvSpPr>
            <a:spLocks noGrp="1"/>
          </p:cNvSpPr>
          <p:nvPr>
            <p:ph type="sldNum" sz="quarter" idx="12"/>
          </p:nvPr>
        </p:nvSpPr>
        <p:spPr/>
        <p:txBody>
          <a:bodyPr/>
          <a:lstStyle/>
          <a:p>
            <a:fld id="{DB5A7606-A5D8-4FA4-996B-CBD99B3A33A7}" type="slidenum">
              <a:rPr kumimoji="1" lang="ja-JP" altLang="en-US" smtClean="0"/>
              <a:t>‹#›</a:t>
            </a:fld>
            <a:endParaRPr kumimoji="1" lang="ja-JP" altLang="en-US"/>
          </a:p>
        </p:txBody>
      </p:sp>
    </p:spTree>
    <p:extLst>
      <p:ext uri="{BB962C8B-B14F-4D97-AF65-F5344CB8AC3E}">
        <p14:creationId xmlns:p14="http://schemas.microsoft.com/office/powerpoint/2010/main" val="37239524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5AC8AC5-35B8-4DCA-ACFC-D7408F099AC3}"/>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5062A3C3-9E9A-402B-86D6-CC903EFF5350}"/>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0B1A7DA6-A480-4A09-AD32-D15C8A572080}"/>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C486D454-A68A-4D94-9C29-62AF9D4974B0}"/>
              </a:ext>
            </a:extLst>
          </p:cNvPr>
          <p:cNvSpPr>
            <a:spLocks noGrp="1"/>
          </p:cNvSpPr>
          <p:nvPr>
            <p:ph type="dt" sz="half" idx="10"/>
          </p:nvPr>
        </p:nvSpPr>
        <p:spPr/>
        <p:txBody>
          <a:bodyPr/>
          <a:lstStyle/>
          <a:p>
            <a:fld id="{B2D18C81-9DE1-4446-AB8E-F9BD01A328D6}" type="datetime1">
              <a:rPr kumimoji="1" lang="ja-JP" altLang="en-US" smtClean="0"/>
              <a:t>2026/9/4</a:t>
            </a:fld>
            <a:endParaRPr kumimoji="1" lang="ja-JP" altLang="en-US"/>
          </a:p>
        </p:txBody>
      </p:sp>
      <p:sp>
        <p:nvSpPr>
          <p:cNvPr id="6" name="フッター プレースホルダー 5">
            <a:extLst>
              <a:ext uri="{FF2B5EF4-FFF2-40B4-BE49-F238E27FC236}">
                <a16:creationId xmlns:a16="http://schemas.microsoft.com/office/drawing/2014/main" id="{7612FFCF-5476-4264-82E4-E7185ABAA7BB}"/>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EFEDB885-A9E8-4C94-B82F-B7EDD1706469}"/>
              </a:ext>
            </a:extLst>
          </p:cNvPr>
          <p:cNvSpPr>
            <a:spLocks noGrp="1"/>
          </p:cNvSpPr>
          <p:nvPr>
            <p:ph type="sldNum" sz="quarter" idx="12"/>
          </p:nvPr>
        </p:nvSpPr>
        <p:spPr/>
        <p:txBody>
          <a:bodyPr/>
          <a:lstStyle/>
          <a:p>
            <a:fld id="{DB5A7606-A5D8-4FA4-996B-CBD99B3A33A7}" type="slidenum">
              <a:rPr kumimoji="1" lang="ja-JP" altLang="en-US" smtClean="0"/>
              <a:t>‹#›</a:t>
            </a:fld>
            <a:endParaRPr kumimoji="1" lang="ja-JP" altLang="en-US"/>
          </a:p>
        </p:txBody>
      </p:sp>
    </p:spTree>
    <p:extLst>
      <p:ext uri="{BB962C8B-B14F-4D97-AF65-F5344CB8AC3E}">
        <p14:creationId xmlns:p14="http://schemas.microsoft.com/office/powerpoint/2010/main" val="42883649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A8DB8DF-12E1-49FC-9FAA-D24622807B00}"/>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16930735-B576-49DC-B574-A8EDCD8EC97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D76665A2-662F-4BF8-B994-5770FF2E28B8}"/>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574B3977-5E4A-44CC-8491-EC6E91A0596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274A8A0D-274C-4C2E-9B69-64396AD1F58E}"/>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1D706337-A449-493A-AEE8-7CEA71F50216}"/>
              </a:ext>
            </a:extLst>
          </p:cNvPr>
          <p:cNvSpPr>
            <a:spLocks noGrp="1"/>
          </p:cNvSpPr>
          <p:nvPr>
            <p:ph type="dt" sz="half" idx="10"/>
          </p:nvPr>
        </p:nvSpPr>
        <p:spPr/>
        <p:txBody>
          <a:bodyPr/>
          <a:lstStyle/>
          <a:p>
            <a:fld id="{221BBB1C-00C1-428B-9D2F-172BE5B12F8A}" type="datetime1">
              <a:rPr kumimoji="1" lang="ja-JP" altLang="en-US" smtClean="0"/>
              <a:t>2026/9/4</a:t>
            </a:fld>
            <a:endParaRPr kumimoji="1" lang="ja-JP" altLang="en-US"/>
          </a:p>
        </p:txBody>
      </p:sp>
      <p:sp>
        <p:nvSpPr>
          <p:cNvPr id="8" name="フッター プレースホルダー 7">
            <a:extLst>
              <a:ext uri="{FF2B5EF4-FFF2-40B4-BE49-F238E27FC236}">
                <a16:creationId xmlns:a16="http://schemas.microsoft.com/office/drawing/2014/main" id="{1DB0235E-B882-4054-9C0D-70E5179F718B}"/>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2F8DB5B3-7FC2-4D61-ACCA-42978DDDD458}"/>
              </a:ext>
            </a:extLst>
          </p:cNvPr>
          <p:cNvSpPr>
            <a:spLocks noGrp="1"/>
          </p:cNvSpPr>
          <p:nvPr>
            <p:ph type="sldNum" sz="quarter" idx="12"/>
          </p:nvPr>
        </p:nvSpPr>
        <p:spPr/>
        <p:txBody>
          <a:bodyPr/>
          <a:lstStyle/>
          <a:p>
            <a:fld id="{DB5A7606-A5D8-4FA4-996B-CBD99B3A33A7}" type="slidenum">
              <a:rPr kumimoji="1" lang="ja-JP" altLang="en-US" smtClean="0"/>
              <a:t>‹#›</a:t>
            </a:fld>
            <a:endParaRPr kumimoji="1" lang="ja-JP" altLang="en-US"/>
          </a:p>
        </p:txBody>
      </p:sp>
    </p:spTree>
    <p:extLst>
      <p:ext uri="{BB962C8B-B14F-4D97-AF65-F5344CB8AC3E}">
        <p14:creationId xmlns:p14="http://schemas.microsoft.com/office/powerpoint/2010/main" val="12438418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7C23B61-E5E2-4FD9-ACA2-F6184865C559}"/>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D964EB38-87F3-45A7-B7DA-2678CB634026}"/>
              </a:ext>
            </a:extLst>
          </p:cNvPr>
          <p:cNvSpPr>
            <a:spLocks noGrp="1"/>
          </p:cNvSpPr>
          <p:nvPr>
            <p:ph type="dt" sz="half" idx="10"/>
          </p:nvPr>
        </p:nvSpPr>
        <p:spPr/>
        <p:txBody>
          <a:bodyPr/>
          <a:lstStyle/>
          <a:p>
            <a:fld id="{3B3795C7-1DEE-4ED4-81B3-11440223AC59}" type="datetime1">
              <a:rPr kumimoji="1" lang="ja-JP" altLang="en-US" smtClean="0"/>
              <a:t>2026/9/4</a:t>
            </a:fld>
            <a:endParaRPr kumimoji="1" lang="ja-JP" altLang="en-US"/>
          </a:p>
        </p:txBody>
      </p:sp>
      <p:sp>
        <p:nvSpPr>
          <p:cNvPr id="4" name="フッター プレースホルダー 3">
            <a:extLst>
              <a:ext uri="{FF2B5EF4-FFF2-40B4-BE49-F238E27FC236}">
                <a16:creationId xmlns:a16="http://schemas.microsoft.com/office/drawing/2014/main" id="{3B20F19D-0415-4375-AD68-ED7E31FB965A}"/>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3C6BEC02-D70C-4FF6-B9FB-952801FBAB79}"/>
              </a:ext>
            </a:extLst>
          </p:cNvPr>
          <p:cNvSpPr>
            <a:spLocks noGrp="1"/>
          </p:cNvSpPr>
          <p:nvPr>
            <p:ph type="sldNum" sz="quarter" idx="12"/>
          </p:nvPr>
        </p:nvSpPr>
        <p:spPr/>
        <p:txBody>
          <a:bodyPr/>
          <a:lstStyle/>
          <a:p>
            <a:fld id="{DB5A7606-A5D8-4FA4-996B-CBD99B3A33A7}" type="slidenum">
              <a:rPr kumimoji="1" lang="ja-JP" altLang="en-US" smtClean="0"/>
              <a:t>‹#›</a:t>
            </a:fld>
            <a:endParaRPr kumimoji="1" lang="ja-JP" altLang="en-US"/>
          </a:p>
        </p:txBody>
      </p:sp>
    </p:spTree>
    <p:extLst>
      <p:ext uri="{BB962C8B-B14F-4D97-AF65-F5344CB8AC3E}">
        <p14:creationId xmlns:p14="http://schemas.microsoft.com/office/powerpoint/2010/main" val="42023986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4FD0CCF9-D970-437B-929A-74ECA70C3C53}"/>
              </a:ext>
            </a:extLst>
          </p:cNvPr>
          <p:cNvSpPr>
            <a:spLocks noGrp="1"/>
          </p:cNvSpPr>
          <p:nvPr>
            <p:ph type="dt" sz="half" idx="10"/>
          </p:nvPr>
        </p:nvSpPr>
        <p:spPr/>
        <p:txBody>
          <a:bodyPr/>
          <a:lstStyle/>
          <a:p>
            <a:fld id="{9A2F264F-D8EC-4496-A065-23C21EE3D9F4}" type="datetime1">
              <a:rPr kumimoji="1" lang="ja-JP" altLang="en-US" smtClean="0"/>
              <a:t>2026/9/4</a:t>
            </a:fld>
            <a:endParaRPr kumimoji="1" lang="ja-JP" altLang="en-US"/>
          </a:p>
        </p:txBody>
      </p:sp>
      <p:sp>
        <p:nvSpPr>
          <p:cNvPr id="3" name="フッター プレースホルダー 2">
            <a:extLst>
              <a:ext uri="{FF2B5EF4-FFF2-40B4-BE49-F238E27FC236}">
                <a16:creationId xmlns:a16="http://schemas.microsoft.com/office/drawing/2014/main" id="{BB50379B-2292-4D96-B234-241CF865855F}"/>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306CA3BB-B641-4946-9E65-AEB3274F6096}"/>
              </a:ext>
            </a:extLst>
          </p:cNvPr>
          <p:cNvSpPr>
            <a:spLocks noGrp="1"/>
          </p:cNvSpPr>
          <p:nvPr>
            <p:ph type="sldNum" sz="quarter" idx="12"/>
          </p:nvPr>
        </p:nvSpPr>
        <p:spPr/>
        <p:txBody>
          <a:bodyPr/>
          <a:lstStyle/>
          <a:p>
            <a:fld id="{DB5A7606-A5D8-4FA4-996B-CBD99B3A33A7}" type="slidenum">
              <a:rPr kumimoji="1" lang="ja-JP" altLang="en-US" smtClean="0"/>
              <a:t>‹#›</a:t>
            </a:fld>
            <a:endParaRPr kumimoji="1" lang="ja-JP" altLang="en-US"/>
          </a:p>
        </p:txBody>
      </p:sp>
    </p:spTree>
    <p:extLst>
      <p:ext uri="{BB962C8B-B14F-4D97-AF65-F5344CB8AC3E}">
        <p14:creationId xmlns:p14="http://schemas.microsoft.com/office/powerpoint/2010/main" val="28029341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69081FC-FB5A-4046-A5C1-67A4D19353C0}"/>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23C30D6F-B49A-4974-8017-82D926AA5D1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CE86E901-756D-48E2-93BE-EB09CBBC1D4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A69DD574-B9CD-417B-8AFA-662C9DA90C69}"/>
              </a:ext>
            </a:extLst>
          </p:cNvPr>
          <p:cNvSpPr>
            <a:spLocks noGrp="1"/>
          </p:cNvSpPr>
          <p:nvPr>
            <p:ph type="dt" sz="half" idx="10"/>
          </p:nvPr>
        </p:nvSpPr>
        <p:spPr/>
        <p:txBody>
          <a:bodyPr/>
          <a:lstStyle/>
          <a:p>
            <a:fld id="{FFFAFD8B-2EFE-4D91-9F8C-53188AEEA00F}" type="datetime1">
              <a:rPr kumimoji="1" lang="ja-JP" altLang="en-US" smtClean="0"/>
              <a:t>2026/9/4</a:t>
            </a:fld>
            <a:endParaRPr kumimoji="1" lang="ja-JP" altLang="en-US"/>
          </a:p>
        </p:txBody>
      </p:sp>
      <p:sp>
        <p:nvSpPr>
          <p:cNvPr id="6" name="フッター プレースホルダー 5">
            <a:extLst>
              <a:ext uri="{FF2B5EF4-FFF2-40B4-BE49-F238E27FC236}">
                <a16:creationId xmlns:a16="http://schemas.microsoft.com/office/drawing/2014/main" id="{5177D544-8475-468E-BEC7-EDFFFC6A765A}"/>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B30106D0-1431-4E56-A828-12E627ADAF0A}"/>
              </a:ext>
            </a:extLst>
          </p:cNvPr>
          <p:cNvSpPr>
            <a:spLocks noGrp="1"/>
          </p:cNvSpPr>
          <p:nvPr>
            <p:ph type="sldNum" sz="quarter" idx="12"/>
          </p:nvPr>
        </p:nvSpPr>
        <p:spPr/>
        <p:txBody>
          <a:bodyPr/>
          <a:lstStyle/>
          <a:p>
            <a:fld id="{DB5A7606-A5D8-4FA4-996B-CBD99B3A33A7}" type="slidenum">
              <a:rPr kumimoji="1" lang="ja-JP" altLang="en-US" smtClean="0"/>
              <a:t>‹#›</a:t>
            </a:fld>
            <a:endParaRPr kumimoji="1" lang="ja-JP" altLang="en-US"/>
          </a:p>
        </p:txBody>
      </p:sp>
    </p:spTree>
    <p:extLst>
      <p:ext uri="{BB962C8B-B14F-4D97-AF65-F5344CB8AC3E}">
        <p14:creationId xmlns:p14="http://schemas.microsoft.com/office/powerpoint/2010/main" val="41132265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5FBF171-1A4A-4F48-813C-2B0D5AA2A572}"/>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B40D9E53-3BA0-475E-AA63-A2E977E20EB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E11E3EC2-6322-4916-8AC5-1FB91835E50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B1C181F0-055E-422D-AFF6-C44B3CB2790D}"/>
              </a:ext>
            </a:extLst>
          </p:cNvPr>
          <p:cNvSpPr>
            <a:spLocks noGrp="1"/>
          </p:cNvSpPr>
          <p:nvPr>
            <p:ph type="dt" sz="half" idx="10"/>
          </p:nvPr>
        </p:nvSpPr>
        <p:spPr/>
        <p:txBody>
          <a:bodyPr/>
          <a:lstStyle/>
          <a:p>
            <a:fld id="{048C3426-53B3-499C-88B5-24A596B06DE2}" type="datetime1">
              <a:rPr kumimoji="1" lang="ja-JP" altLang="en-US" smtClean="0"/>
              <a:t>2026/9/4</a:t>
            </a:fld>
            <a:endParaRPr kumimoji="1" lang="ja-JP" altLang="en-US"/>
          </a:p>
        </p:txBody>
      </p:sp>
      <p:sp>
        <p:nvSpPr>
          <p:cNvPr id="6" name="フッター プレースホルダー 5">
            <a:extLst>
              <a:ext uri="{FF2B5EF4-FFF2-40B4-BE49-F238E27FC236}">
                <a16:creationId xmlns:a16="http://schemas.microsoft.com/office/drawing/2014/main" id="{9FDEB8A5-4CED-4D94-BB0A-EF73A047690A}"/>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DEC8DDFD-5976-45C6-A775-7D230AC632F0}"/>
              </a:ext>
            </a:extLst>
          </p:cNvPr>
          <p:cNvSpPr>
            <a:spLocks noGrp="1"/>
          </p:cNvSpPr>
          <p:nvPr>
            <p:ph type="sldNum" sz="quarter" idx="12"/>
          </p:nvPr>
        </p:nvSpPr>
        <p:spPr/>
        <p:txBody>
          <a:bodyPr/>
          <a:lstStyle/>
          <a:p>
            <a:fld id="{DB5A7606-A5D8-4FA4-996B-CBD99B3A33A7}" type="slidenum">
              <a:rPr kumimoji="1" lang="ja-JP" altLang="en-US" smtClean="0"/>
              <a:t>‹#›</a:t>
            </a:fld>
            <a:endParaRPr kumimoji="1" lang="ja-JP" altLang="en-US"/>
          </a:p>
        </p:txBody>
      </p:sp>
    </p:spTree>
    <p:extLst>
      <p:ext uri="{BB962C8B-B14F-4D97-AF65-F5344CB8AC3E}">
        <p14:creationId xmlns:p14="http://schemas.microsoft.com/office/powerpoint/2010/main" val="17364372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8410EE09-6883-438E-9BA7-CB9383423CA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633DE25E-13D0-403B-BD8A-3E267AC6655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04DFC06C-9233-4F71-84EA-46F00344637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2B6EB3-16DF-4759-9FB2-C462015599BA}" type="datetime1">
              <a:rPr kumimoji="1" lang="ja-JP" altLang="en-US" smtClean="0"/>
              <a:t>2026/9/4</a:t>
            </a:fld>
            <a:endParaRPr kumimoji="1" lang="ja-JP" altLang="en-US"/>
          </a:p>
        </p:txBody>
      </p:sp>
      <p:sp>
        <p:nvSpPr>
          <p:cNvPr id="5" name="フッター プレースホルダー 4">
            <a:extLst>
              <a:ext uri="{FF2B5EF4-FFF2-40B4-BE49-F238E27FC236}">
                <a16:creationId xmlns:a16="http://schemas.microsoft.com/office/drawing/2014/main" id="{00D72A41-7071-44ED-87EB-31BA252798A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CE9E2ED5-FABD-4024-8985-09F1139B7FC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B5A7606-A5D8-4FA4-996B-CBD99B3A33A7}" type="slidenum">
              <a:rPr kumimoji="1" lang="ja-JP" altLang="en-US" smtClean="0"/>
              <a:t>‹#›</a:t>
            </a:fld>
            <a:endParaRPr kumimoji="1" lang="ja-JP" altLang="en-US"/>
          </a:p>
        </p:txBody>
      </p:sp>
    </p:spTree>
    <p:extLst>
      <p:ext uri="{BB962C8B-B14F-4D97-AF65-F5344CB8AC3E}">
        <p14:creationId xmlns:p14="http://schemas.microsoft.com/office/powerpoint/2010/main" val="21807074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8AD0DA80-B05C-4157-91BA-7B7AACB3E4E0}"/>
              </a:ext>
            </a:extLst>
          </p:cNvPr>
          <p:cNvSpPr/>
          <p:nvPr/>
        </p:nvSpPr>
        <p:spPr>
          <a:xfrm>
            <a:off x="0" y="406530"/>
            <a:ext cx="12192000" cy="562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eiryo UI" panose="020B0604030504040204" pitchFamily="50" charset="-128"/>
              <a:ea typeface="Meiryo UI" panose="020B0604030504040204" pitchFamily="50" charset="-128"/>
            </a:endParaRPr>
          </a:p>
        </p:txBody>
      </p:sp>
      <p:sp>
        <p:nvSpPr>
          <p:cNvPr id="5" name="テキスト ボックス 4">
            <a:extLst>
              <a:ext uri="{FF2B5EF4-FFF2-40B4-BE49-F238E27FC236}">
                <a16:creationId xmlns:a16="http://schemas.microsoft.com/office/drawing/2014/main" id="{505F55F3-CAC6-4238-8DDB-61BD1B2CE93D}"/>
              </a:ext>
            </a:extLst>
          </p:cNvPr>
          <p:cNvSpPr txBox="1"/>
          <p:nvPr/>
        </p:nvSpPr>
        <p:spPr>
          <a:xfrm>
            <a:off x="199505" y="22168"/>
            <a:ext cx="3416320" cy="369332"/>
          </a:xfrm>
          <a:prstGeom prst="rect">
            <a:avLst/>
          </a:prstGeom>
          <a:noFill/>
        </p:spPr>
        <p:txBody>
          <a:bodyPr wrap="none" rtlCol="0">
            <a:spAutoFit/>
          </a:bodyPr>
          <a:lstStyle/>
          <a:p>
            <a:r>
              <a:rPr lang="ja-JP" altLang="en-US" b="1" dirty="0">
                <a:latin typeface="Meiryo UI" panose="020B0604030504040204" pitchFamily="50" charset="-128"/>
                <a:ea typeface="Meiryo UI" panose="020B0604030504040204" pitchFamily="50" charset="-128"/>
              </a:rPr>
              <a:t>企業等名（本社所在都道府県）</a:t>
            </a:r>
            <a:endParaRPr kumimoji="1" lang="ja-JP" altLang="en-US" b="1" dirty="0">
              <a:latin typeface="Meiryo UI" panose="020B0604030504040204" pitchFamily="50" charset="-128"/>
              <a:ea typeface="Meiryo UI" panose="020B0604030504040204" pitchFamily="50" charset="-128"/>
            </a:endParaRPr>
          </a:p>
        </p:txBody>
      </p:sp>
      <p:sp>
        <p:nvSpPr>
          <p:cNvPr id="7" name="正方形/長方形 6">
            <a:extLst>
              <a:ext uri="{FF2B5EF4-FFF2-40B4-BE49-F238E27FC236}">
                <a16:creationId xmlns:a16="http://schemas.microsoft.com/office/drawing/2014/main" id="{CD2FD09E-A520-4AE9-9A7C-5DAEA7EE4481}"/>
              </a:ext>
            </a:extLst>
          </p:cNvPr>
          <p:cNvSpPr/>
          <p:nvPr/>
        </p:nvSpPr>
        <p:spPr>
          <a:xfrm>
            <a:off x="3125755" y="1509127"/>
            <a:ext cx="8883365" cy="510955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400" dirty="0">
                <a:solidFill>
                  <a:schemeClr val="tx1"/>
                </a:solidFill>
                <a:latin typeface="Meiryo UI" panose="020B0604030504040204" pitchFamily="50" charset="-128"/>
                <a:ea typeface="Meiryo UI" panose="020B0604030504040204" pitchFamily="50" charset="-128"/>
              </a:rPr>
              <a:t>事業・サービスの概要等</a:t>
            </a:r>
            <a:endParaRPr kumimoji="1" lang="ja-JP" altLang="en-US" sz="2400" dirty="0">
              <a:solidFill>
                <a:schemeClr val="tx1"/>
              </a:solidFill>
              <a:latin typeface="Meiryo UI" panose="020B0604030504040204" pitchFamily="50" charset="-128"/>
              <a:ea typeface="Meiryo UI" panose="020B0604030504040204" pitchFamily="50" charset="-128"/>
            </a:endParaRPr>
          </a:p>
        </p:txBody>
      </p:sp>
      <p:sp>
        <p:nvSpPr>
          <p:cNvPr id="8" name="正方形/長方形 7">
            <a:extLst>
              <a:ext uri="{FF2B5EF4-FFF2-40B4-BE49-F238E27FC236}">
                <a16:creationId xmlns:a16="http://schemas.microsoft.com/office/drawing/2014/main" id="{7226CB86-ABA4-4466-8537-90699F1A17B4}"/>
              </a:ext>
            </a:extLst>
          </p:cNvPr>
          <p:cNvSpPr/>
          <p:nvPr/>
        </p:nvSpPr>
        <p:spPr>
          <a:xfrm>
            <a:off x="3125755" y="695497"/>
            <a:ext cx="8883365" cy="617912"/>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400" dirty="0">
                <a:solidFill>
                  <a:schemeClr val="tx1"/>
                </a:solidFill>
                <a:latin typeface="Meiryo UI" panose="020B0604030504040204" pitchFamily="50" charset="-128"/>
                <a:ea typeface="Meiryo UI" panose="020B0604030504040204" pitchFamily="50" charset="-128"/>
              </a:rPr>
              <a:t>事業・サービス名</a:t>
            </a:r>
            <a:endParaRPr kumimoji="1" lang="ja-JP" altLang="en-US" sz="2400" dirty="0">
              <a:solidFill>
                <a:schemeClr val="tx1"/>
              </a:solidFill>
              <a:latin typeface="Meiryo UI" panose="020B0604030504040204" pitchFamily="50" charset="-128"/>
              <a:ea typeface="Meiryo UI" panose="020B0604030504040204" pitchFamily="50" charset="-128"/>
            </a:endParaRPr>
          </a:p>
        </p:txBody>
      </p:sp>
      <p:sp>
        <p:nvSpPr>
          <p:cNvPr id="9" name="正方形/長方形 8">
            <a:extLst>
              <a:ext uri="{FF2B5EF4-FFF2-40B4-BE49-F238E27FC236}">
                <a16:creationId xmlns:a16="http://schemas.microsoft.com/office/drawing/2014/main" id="{F26B72CE-EEB0-4E02-BDB4-E58470940BC3}"/>
              </a:ext>
            </a:extLst>
          </p:cNvPr>
          <p:cNvSpPr/>
          <p:nvPr/>
        </p:nvSpPr>
        <p:spPr>
          <a:xfrm>
            <a:off x="182880" y="695497"/>
            <a:ext cx="2756263" cy="617912"/>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a:solidFill>
                  <a:schemeClr val="tx1"/>
                </a:solidFill>
                <a:latin typeface="Meiryo UI" panose="020B0604030504040204" pitchFamily="50" charset="-128"/>
                <a:ea typeface="Meiryo UI" panose="020B0604030504040204" pitchFamily="50" charset="-128"/>
              </a:rPr>
              <a:t>項目</a:t>
            </a:r>
          </a:p>
        </p:txBody>
      </p:sp>
      <p:sp>
        <p:nvSpPr>
          <p:cNvPr id="14" name="テキスト ボックス 13">
            <a:extLst>
              <a:ext uri="{FF2B5EF4-FFF2-40B4-BE49-F238E27FC236}">
                <a16:creationId xmlns:a16="http://schemas.microsoft.com/office/drawing/2014/main" id="{F040037A-FFE9-4F17-B7CC-7CC1C17482CC}"/>
              </a:ext>
            </a:extLst>
          </p:cNvPr>
          <p:cNvSpPr txBox="1"/>
          <p:nvPr/>
        </p:nvSpPr>
        <p:spPr>
          <a:xfrm>
            <a:off x="11274455" y="29727"/>
            <a:ext cx="1082348" cy="307777"/>
          </a:xfrm>
          <a:prstGeom prst="rect">
            <a:avLst/>
          </a:prstGeom>
          <a:noFill/>
        </p:spPr>
        <p:txBody>
          <a:bodyPr wrap="none" rtlCol="0">
            <a:spAutoFit/>
          </a:bodyPr>
          <a:lstStyle/>
          <a:p>
            <a:r>
              <a:rPr kumimoji="1" lang="ja-JP" altLang="en-US" sz="1400" dirty="0">
                <a:latin typeface="ＭＳ ゴシック" panose="020B0609070205080204" pitchFamily="49" charset="-128"/>
                <a:ea typeface="ＭＳ ゴシック" panose="020B0609070205080204" pitchFamily="49" charset="-128"/>
              </a:rPr>
              <a:t>（別紙１）</a:t>
            </a:r>
          </a:p>
        </p:txBody>
      </p:sp>
      <p:sp>
        <p:nvSpPr>
          <p:cNvPr id="2" name="正方形/長方形 1">
            <a:extLst>
              <a:ext uri="{FF2B5EF4-FFF2-40B4-BE49-F238E27FC236}">
                <a16:creationId xmlns:a16="http://schemas.microsoft.com/office/drawing/2014/main" id="{E55E3DAE-EF24-9D95-4A64-DF9B9BA997D8}"/>
              </a:ext>
            </a:extLst>
          </p:cNvPr>
          <p:cNvSpPr/>
          <p:nvPr/>
        </p:nvSpPr>
        <p:spPr>
          <a:xfrm>
            <a:off x="182880" y="1509126"/>
            <a:ext cx="2756263" cy="510955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a:solidFill>
                  <a:schemeClr val="tx1"/>
                </a:solidFill>
                <a:latin typeface="Meiryo UI" panose="020B0604030504040204" pitchFamily="50" charset="-128"/>
                <a:ea typeface="Meiryo UI" panose="020B0604030504040204" pitchFamily="50" charset="-128"/>
              </a:rPr>
              <a:t>企業概要</a:t>
            </a:r>
          </a:p>
        </p:txBody>
      </p:sp>
    </p:spTree>
    <p:extLst>
      <p:ext uri="{BB962C8B-B14F-4D97-AF65-F5344CB8AC3E}">
        <p14:creationId xmlns:p14="http://schemas.microsoft.com/office/powerpoint/2010/main" val="19287088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1C0837EF-2552-4582-B920-2EBD1653A22A}"/>
              </a:ext>
            </a:extLst>
          </p:cNvPr>
          <p:cNvSpPr txBox="1"/>
          <p:nvPr/>
        </p:nvSpPr>
        <p:spPr>
          <a:xfrm>
            <a:off x="454326" y="2551837"/>
            <a:ext cx="11729493" cy="2739211"/>
          </a:xfrm>
          <a:prstGeom prst="rect">
            <a:avLst/>
          </a:prstGeom>
          <a:noFill/>
        </p:spPr>
        <p:txBody>
          <a:bodyPr wrap="none" rtlCol="0">
            <a:spAutoFit/>
          </a:bodyPr>
          <a:lstStyle/>
          <a:p>
            <a:r>
              <a:rPr kumimoji="1" lang="ja-JP" altLang="en-US" sz="3600" b="1" dirty="0">
                <a:latin typeface="Meiryo UI" panose="020B0604030504040204" pitchFamily="50" charset="-128"/>
                <a:ea typeface="Meiryo UI" panose="020B0604030504040204" pitchFamily="50" charset="-128"/>
              </a:rPr>
              <a:t>記載に当たっては、下記スライドをご確認ください。</a:t>
            </a:r>
            <a:endParaRPr kumimoji="1" lang="en-US" altLang="ja-JP" sz="3600" b="1" dirty="0">
              <a:latin typeface="Meiryo UI" panose="020B0604030504040204" pitchFamily="50" charset="-128"/>
              <a:ea typeface="Meiryo UI" panose="020B0604030504040204" pitchFamily="50" charset="-128"/>
            </a:endParaRPr>
          </a:p>
          <a:p>
            <a:r>
              <a:rPr lang="ja-JP" altLang="en-US" sz="3600" b="1" dirty="0">
                <a:latin typeface="Meiryo UI" panose="020B0604030504040204" pitchFamily="50" charset="-128"/>
                <a:ea typeface="Meiryo UI" panose="020B0604030504040204" pitchFamily="50" charset="-128"/>
              </a:rPr>
              <a:t>１ページ目のスライド内容を県</a:t>
            </a:r>
            <a:r>
              <a:rPr lang="en-US" altLang="ja-JP" sz="3600" b="1" dirty="0">
                <a:latin typeface="Meiryo UI" panose="020B0604030504040204" pitchFamily="50" charset="-128"/>
                <a:ea typeface="Meiryo UI" panose="020B0604030504040204" pitchFamily="50" charset="-128"/>
              </a:rPr>
              <a:t>HP</a:t>
            </a:r>
            <a:r>
              <a:rPr lang="ja-JP" altLang="en-US" sz="3600" b="1" dirty="0">
                <a:latin typeface="Meiryo UI" panose="020B0604030504040204" pitchFamily="50" charset="-128"/>
                <a:ea typeface="Meiryo UI" panose="020B0604030504040204" pitchFamily="50" charset="-128"/>
              </a:rPr>
              <a:t>等で掲出する予定です。</a:t>
            </a:r>
            <a:endParaRPr lang="en-US" altLang="ja-JP" sz="3600" b="1" dirty="0">
              <a:latin typeface="Meiryo UI" panose="020B0604030504040204" pitchFamily="50" charset="-128"/>
              <a:ea typeface="Meiryo UI" panose="020B0604030504040204" pitchFamily="50" charset="-128"/>
            </a:endParaRPr>
          </a:p>
          <a:p>
            <a:r>
              <a:rPr kumimoji="1" lang="ja-JP" altLang="en-US" sz="2800" b="1" dirty="0">
                <a:latin typeface="Meiryo UI" panose="020B0604030504040204" pitchFamily="50" charset="-128"/>
                <a:ea typeface="Meiryo UI" panose="020B0604030504040204" pitchFamily="50" charset="-128"/>
              </a:rPr>
              <a:t>（掲出に当たり、全体バランスを見て調整する場合もあります）</a:t>
            </a:r>
            <a:endParaRPr kumimoji="1" lang="en-US" altLang="ja-JP" sz="3600" b="1" dirty="0">
              <a:latin typeface="Meiryo UI" panose="020B0604030504040204" pitchFamily="50" charset="-128"/>
              <a:ea typeface="Meiryo UI" panose="020B0604030504040204" pitchFamily="50" charset="-128"/>
            </a:endParaRPr>
          </a:p>
          <a:p>
            <a:endParaRPr kumimoji="1" lang="en-US" altLang="ja-JP" sz="3600" b="1" dirty="0">
              <a:latin typeface="Meiryo UI" panose="020B0604030504040204" pitchFamily="50" charset="-128"/>
              <a:ea typeface="Meiryo UI" panose="020B0604030504040204" pitchFamily="50" charset="-128"/>
            </a:endParaRPr>
          </a:p>
          <a:p>
            <a:r>
              <a:rPr kumimoji="1" lang="ja-JP" altLang="en-US" sz="3600" b="1" dirty="0">
                <a:latin typeface="Meiryo UI" panose="020B0604030504040204" pitchFamily="50" charset="-128"/>
                <a:ea typeface="Meiryo UI" panose="020B0604030504040204" pitchFamily="50" charset="-128"/>
              </a:rPr>
              <a:t>なお、提出時は本スライド以下は削除の上、</a:t>
            </a:r>
            <a:r>
              <a:rPr lang="ja-JP" altLang="en-US" sz="3600" b="1" dirty="0">
                <a:latin typeface="Meiryo UI" panose="020B0604030504040204" pitchFamily="50" charset="-128"/>
                <a:ea typeface="Meiryo UI" panose="020B0604030504040204" pitchFamily="50" charset="-128"/>
              </a:rPr>
              <a:t>ご</a:t>
            </a:r>
            <a:r>
              <a:rPr kumimoji="1" lang="ja-JP" altLang="en-US" sz="3600" b="1" dirty="0">
                <a:latin typeface="Meiryo UI" panose="020B0604030504040204" pitchFamily="50" charset="-128"/>
                <a:ea typeface="Meiryo UI" panose="020B0604030504040204" pitchFamily="50" charset="-128"/>
              </a:rPr>
              <a:t>提出願います。</a:t>
            </a:r>
          </a:p>
        </p:txBody>
      </p:sp>
      <p:sp>
        <p:nvSpPr>
          <p:cNvPr id="5" name="テキスト ボックス 4">
            <a:extLst>
              <a:ext uri="{FF2B5EF4-FFF2-40B4-BE49-F238E27FC236}">
                <a16:creationId xmlns:a16="http://schemas.microsoft.com/office/drawing/2014/main" id="{7F7EFEB6-6702-4B4E-8A92-CD19BB466C06}"/>
              </a:ext>
            </a:extLst>
          </p:cNvPr>
          <p:cNvSpPr txBox="1"/>
          <p:nvPr/>
        </p:nvSpPr>
        <p:spPr>
          <a:xfrm>
            <a:off x="538302" y="1194318"/>
            <a:ext cx="1141659" cy="523220"/>
          </a:xfrm>
          <a:prstGeom prst="rect">
            <a:avLst/>
          </a:prstGeom>
          <a:noFill/>
          <a:ln w="28575">
            <a:solidFill>
              <a:schemeClr val="tx1"/>
            </a:solidFill>
          </a:ln>
        </p:spPr>
        <p:txBody>
          <a:bodyPr wrap="none" rtlCol="0">
            <a:spAutoFit/>
          </a:bodyPr>
          <a:lstStyle/>
          <a:p>
            <a:r>
              <a:rPr kumimoji="1" lang="ja-JP" altLang="en-US" sz="2800" b="1" dirty="0">
                <a:latin typeface="Meiryo UI" panose="020B0604030504040204" pitchFamily="50" charset="-128"/>
                <a:ea typeface="Meiryo UI" panose="020B0604030504040204" pitchFamily="50" charset="-128"/>
              </a:rPr>
              <a:t>参　考</a:t>
            </a:r>
          </a:p>
        </p:txBody>
      </p:sp>
    </p:spTree>
    <p:extLst>
      <p:ext uri="{BB962C8B-B14F-4D97-AF65-F5344CB8AC3E}">
        <p14:creationId xmlns:p14="http://schemas.microsoft.com/office/powerpoint/2010/main" val="37783846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8AD0DA80-B05C-4157-91BA-7B7AACB3E4E0}"/>
              </a:ext>
            </a:extLst>
          </p:cNvPr>
          <p:cNvSpPr/>
          <p:nvPr/>
        </p:nvSpPr>
        <p:spPr>
          <a:xfrm>
            <a:off x="0" y="406530"/>
            <a:ext cx="12192000" cy="562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eiryo UI" panose="020B0604030504040204" pitchFamily="50" charset="-128"/>
              <a:ea typeface="Meiryo UI" panose="020B0604030504040204" pitchFamily="50" charset="-128"/>
            </a:endParaRPr>
          </a:p>
        </p:txBody>
      </p:sp>
      <p:sp>
        <p:nvSpPr>
          <p:cNvPr id="5" name="テキスト ボックス 4">
            <a:extLst>
              <a:ext uri="{FF2B5EF4-FFF2-40B4-BE49-F238E27FC236}">
                <a16:creationId xmlns:a16="http://schemas.microsoft.com/office/drawing/2014/main" id="{505F55F3-CAC6-4238-8DDB-61BD1B2CE93D}"/>
              </a:ext>
            </a:extLst>
          </p:cNvPr>
          <p:cNvSpPr txBox="1"/>
          <p:nvPr/>
        </p:nvSpPr>
        <p:spPr>
          <a:xfrm>
            <a:off x="199505" y="22168"/>
            <a:ext cx="3416320" cy="369332"/>
          </a:xfrm>
          <a:prstGeom prst="rect">
            <a:avLst/>
          </a:prstGeom>
          <a:noFill/>
        </p:spPr>
        <p:txBody>
          <a:bodyPr wrap="none" rtlCol="0">
            <a:spAutoFit/>
          </a:bodyPr>
          <a:lstStyle/>
          <a:p>
            <a:r>
              <a:rPr lang="ja-JP" altLang="en-US" b="1" dirty="0">
                <a:latin typeface="Meiryo UI" panose="020B0604030504040204" pitchFamily="50" charset="-128"/>
                <a:ea typeface="Meiryo UI" panose="020B0604030504040204" pitchFamily="50" charset="-128"/>
              </a:rPr>
              <a:t>企業等名（本社所在都道府県）</a:t>
            </a:r>
            <a:endParaRPr kumimoji="1" lang="ja-JP" altLang="en-US" b="1" dirty="0">
              <a:latin typeface="Meiryo UI" panose="020B0604030504040204" pitchFamily="50" charset="-128"/>
              <a:ea typeface="Meiryo UI" panose="020B0604030504040204" pitchFamily="50" charset="-128"/>
            </a:endParaRPr>
          </a:p>
        </p:txBody>
      </p:sp>
      <p:sp>
        <p:nvSpPr>
          <p:cNvPr id="7" name="正方形/長方形 6">
            <a:extLst>
              <a:ext uri="{FF2B5EF4-FFF2-40B4-BE49-F238E27FC236}">
                <a16:creationId xmlns:a16="http://schemas.microsoft.com/office/drawing/2014/main" id="{CD2FD09E-A520-4AE9-9A7C-5DAEA7EE4481}"/>
              </a:ext>
            </a:extLst>
          </p:cNvPr>
          <p:cNvSpPr/>
          <p:nvPr/>
        </p:nvSpPr>
        <p:spPr>
          <a:xfrm>
            <a:off x="3125755" y="1518457"/>
            <a:ext cx="8883365" cy="510955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400" dirty="0">
                <a:solidFill>
                  <a:schemeClr val="tx1"/>
                </a:solidFill>
                <a:latin typeface="Meiryo UI" panose="020B0604030504040204" pitchFamily="50" charset="-128"/>
                <a:ea typeface="Meiryo UI" panose="020B0604030504040204" pitchFamily="50" charset="-128"/>
              </a:rPr>
              <a:t>事業・サービスの概要等</a:t>
            </a:r>
            <a:endParaRPr kumimoji="1" lang="ja-JP" altLang="en-US" sz="2400" dirty="0">
              <a:solidFill>
                <a:schemeClr val="tx1"/>
              </a:solidFill>
              <a:latin typeface="Meiryo UI" panose="020B0604030504040204" pitchFamily="50" charset="-128"/>
              <a:ea typeface="Meiryo UI" panose="020B0604030504040204" pitchFamily="50" charset="-128"/>
            </a:endParaRPr>
          </a:p>
        </p:txBody>
      </p:sp>
      <p:sp>
        <p:nvSpPr>
          <p:cNvPr id="8" name="正方形/長方形 7">
            <a:extLst>
              <a:ext uri="{FF2B5EF4-FFF2-40B4-BE49-F238E27FC236}">
                <a16:creationId xmlns:a16="http://schemas.microsoft.com/office/drawing/2014/main" id="{7226CB86-ABA4-4466-8537-90699F1A17B4}"/>
              </a:ext>
            </a:extLst>
          </p:cNvPr>
          <p:cNvSpPr/>
          <p:nvPr/>
        </p:nvSpPr>
        <p:spPr>
          <a:xfrm>
            <a:off x="3125755" y="695497"/>
            <a:ext cx="8883365" cy="617912"/>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400" dirty="0">
                <a:solidFill>
                  <a:schemeClr val="tx1"/>
                </a:solidFill>
                <a:latin typeface="Meiryo UI" panose="020B0604030504040204" pitchFamily="50" charset="-128"/>
                <a:ea typeface="Meiryo UI" panose="020B0604030504040204" pitchFamily="50" charset="-128"/>
              </a:rPr>
              <a:t>事業・サービス名</a:t>
            </a:r>
            <a:endParaRPr kumimoji="1" lang="ja-JP" altLang="en-US" sz="2400" dirty="0">
              <a:solidFill>
                <a:schemeClr val="tx1"/>
              </a:solidFill>
              <a:latin typeface="Meiryo UI" panose="020B0604030504040204" pitchFamily="50" charset="-128"/>
              <a:ea typeface="Meiryo UI" panose="020B0604030504040204" pitchFamily="50" charset="-128"/>
            </a:endParaRPr>
          </a:p>
        </p:txBody>
      </p:sp>
      <p:sp>
        <p:nvSpPr>
          <p:cNvPr id="9" name="正方形/長方形 8">
            <a:extLst>
              <a:ext uri="{FF2B5EF4-FFF2-40B4-BE49-F238E27FC236}">
                <a16:creationId xmlns:a16="http://schemas.microsoft.com/office/drawing/2014/main" id="{F26B72CE-EEB0-4E02-BDB4-E58470940BC3}"/>
              </a:ext>
            </a:extLst>
          </p:cNvPr>
          <p:cNvSpPr/>
          <p:nvPr/>
        </p:nvSpPr>
        <p:spPr>
          <a:xfrm>
            <a:off x="182880" y="695497"/>
            <a:ext cx="2756263" cy="617912"/>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a:solidFill>
                  <a:schemeClr val="tx1"/>
                </a:solidFill>
                <a:latin typeface="Meiryo UI" panose="020B0604030504040204" pitchFamily="50" charset="-128"/>
                <a:ea typeface="Meiryo UI" panose="020B0604030504040204" pitchFamily="50" charset="-128"/>
              </a:rPr>
              <a:t>項目</a:t>
            </a:r>
          </a:p>
        </p:txBody>
      </p:sp>
      <p:sp>
        <p:nvSpPr>
          <p:cNvPr id="13" name="正方形/長方形 12">
            <a:extLst>
              <a:ext uri="{FF2B5EF4-FFF2-40B4-BE49-F238E27FC236}">
                <a16:creationId xmlns:a16="http://schemas.microsoft.com/office/drawing/2014/main" id="{16AE4A73-211B-4ED6-AF24-E01ABD69834A}"/>
              </a:ext>
            </a:extLst>
          </p:cNvPr>
          <p:cNvSpPr/>
          <p:nvPr/>
        </p:nvSpPr>
        <p:spPr>
          <a:xfrm>
            <a:off x="6690639" y="4625021"/>
            <a:ext cx="4397434" cy="176403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400" dirty="0">
                <a:latin typeface="Meiryo UI" panose="020B0604030504040204" pitchFamily="50" charset="-128"/>
                <a:ea typeface="Meiryo UI" panose="020B0604030504040204" pitchFamily="50" charset="-128"/>
              </a:rPr>
              <a:t>・ 企業、サービスのロゴや事業内容が伝わるような画像の貼付も可能です（画像数の制限はありません）。</a:t>
            </a:r>
            <a:endParaRPr lang="en-US" altLang="ja-JP" sz="1400" dirty="0">
              <a:latin typeface="Meiryo UI" panose="020B0604030504040204" pitchFamily="50" charset="-128"/>
              <a:ea typeface="Meiryo UI" panose="020B0604030504040204" pitchFamily="50" charset="-128"/>
            </a:endParaRPr>
          </a:p>
          <a:p>
            <a:r>
              <a:rPr lang="ja-JP" altLang="en-US" sz="1400" dirty="0">
                <a:latin typeface="Meiryo UI" panose="020B0604030504040204" pitchFamily="50" charset="-128"/>
                <a:ea typeface="Meiryo UI" panose="020B0604030504040204" pitchFamily="50" charset="-128"/>
              </a:rPr>
              <a:t>・ 事業・サービス内容や費用、活用シーン、活用事例などを記載ください。</a:t>
            </a:r>
            <a:endParaRPr lang="en-US" altLang="ja-JP" sz="1400" dirty="0">
              <a:latin typeface="Meiryo UI" panose="020B0604030504040204" pitchFamily="50" charset="-128"/>
              <a:ea typeface="Meiryo UI" panose="020B0604030504040204" pitchFamily="50" charset="-128"/>
            </a:endParaRPr>
          </a:p>
          <a:p>
            <a:r>
              <a:rPr lang="ja-JP" altLang="en-US" sz="1400" dirty="0">
                <a:latin typeface="Meiryo UI" panose="020B0604030504040204" pitchFamily="50" charset="-128"/>
                <a:ea typeface="Meiryo UI" panose="020B0604030504040204" pitchFamily="50" charset="-128"/>
              </a:rPr>
              <a:t>・ 問合せ先など、関心を持った事業所が連絡をする上での情報も盛り込んでください。</a:t>
            </a:r>
            <a:endParaRPr kumimoji="1" lang="ja-JP" altLang="en-US" sz="1400" dirty="0">
              <a:latin typeface="Meiryo UI" panose="020B0604030504040204" pitchFamily="50" charset="-128"/>
              <a:ea typeface="Meiryo UI" panose="020B0604030504040204" pitchFamily="50" charset="-128"/>
            </a:endParaRPr>
          </a:p>
        </p:txBody>
      </p:sp>
      <p:sp>
        <p:nvSpPr>
          <p:cNvPr id="15" name="吹き出し: 線 14">
            <a:extLst>
              <a:ext uri="{FF2B5EF4-FFF2-40B4-BE49-F238E27FC236}">
                <a16:creationId xmlns:a16="http://schemas.microsoft.com/office/drawing/2014/main" id="{272B51F5-BD68-4C2B-AA64-33A831BA2FD5}"/>
              </a:ext>
            </a:extLst>
          </p:cNvPr>
          <p:cNvSpPr/>
          <p:nvPr/>
        </p:nvSpPr>
        <p:spPr>
          <a:xfrm>
            <a:off x="7513508" y="1339437"/>
            <a:ext cx="3868868" cy="1346613"/>
          </a:xfrm>
          <a:prstGeom prst="borderCallout1">
            <a:avLst>
              <a:gd name="adj1" fmla="val 3731"/>
              <a:gd name="adj2" fmla="val 33377"/>
              <a:gd name="adj3" fmla="val 8148"/>
              <a:gd name="adj4" fmla="val 3225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共通事項</a:t>
            </a:r>
            <a:r>
              <a:rPr lang="en-US" altLang="ja-JP" sz="1400" dirty="0">
                <a:latin typeface="Meiryo UI" panose="020B0604030504040204" pitchFamily="50" charset="-128"/>
                <a:ea typeface="Meiryo UI" panose="020B0604030504040204" pitchFamily="50" charset="-128"/>
              </a:rPr>
              <a:t>】</a:t>
            </a:r>
          </a:p>
          <a:p>
            <a:r>
              <a:rPr kumimoji="1" lang="ja-JP" altLang="en-US" sz="1400" dirty="0">
                <a:latin typeface="Meiryo UI" panose="020B0604030504040204" pitchFamily="50" charset="-128"/>
                <a:ea typeface="Meiryo UI" panose="020B0604030504040204" pitchFamily="50" charset="-128"/>
              </a:rPr>
              <a:t>・枠内に収まるよう、文字サイズなどを調整ください</a:t>
            </a:r>
            <a:endParaRPr kumimoji="1" lang="en-US" altLang="ja-JP" sz="1400" dirty="0">
              <a:latin typeface="Meiryo UI" panose="020B0604030504040204" pitchFamily="50" charset="-128"/>
              <a:ea typeface="Meiryo UI" panose="020B0604030504040204" pitchFamily="50" charset="-128"/>
            </a:endParaRPr>
          </a:p>
          <a:p>
            <a:r>
              <a:rPr lang="ja-JP" altLang="en-US" sz="1400" dirty="0">
                <a:latin typeface="Meiryo UI" panose="020B0604030504040204" pitchFamily="50" charset="-128"/>
                <a:ea typeface="Meiryo UI" panose="020B0604030504040204" pitchFamily="50" charset="-128"/>
              </a:rPr>
              <a:t>・画像やイメージの貼付は可能です</a:t>
            </a:r>
            <a:endParaRPr lang="en-US" altLang="ja-JP" sz="1400" dirty="0">
              <a:latin typeface="Meiryo UI" panose="020B0604030504040204" pitchFamily="50" charset="-128"/>
              <a:ea typeface="Meiryo UI" panose="020B0604030504040204" pitchFamily="50" charset="-128"/>
            </a:endParaRPr>
          </a:p>
          <a:p>
            <a:r>
              <a:rPr kumimoji="1" lang="ja-JP" altLang="en-US"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「企業等名（本社所在都道府県）」は黒字のまとして、その他の項目は文字色の制限はありません</a:t>
            </a:r>
            <a:endParaRPr kumimoji="1" lang="ja-JP" altLang="en-US" dirty="0">
              <a:latin typeface="Meiryo UI" panose="020B0604030504040204" pitchFamily="50" charset="-128"/>
              <a:ea typeface="Meiryo UI" panose="020B0604030504040204" pitchFamily="50" charset="-128"/>
            </a:endParaRPr>
          </a:p>
        </p:txBody>
      </p:sp>
      <p:sp>
        <p:nvSpPr>
          <p:cNvPr id="2" name="吹き出し: 線 1">
            <a:extLst>
              <a:ext uri="{FF2B5EF4-FFF2-40B4-BE49-F238E27FC236}">
                <a16:creationId xmlns:a16="http://schemas.microsoft.com/office/drawing/2014/main" id="{42EA641D-3E42-2A9B-7C36-998DB99B047D}"/>
              </a:ext>
            </a:extLst>
          </p:cNvPr>
          <p:cNvSpPr/>
          <p:nvPr/>
        </p:nvSpPr>
        <p:spPr>
          <a:xfrm>
            <a:off x="2121822" y="669468"/>
            <a:ext cx="3602183" cy="470902"/>
          </a:xfrm>
          <a:prstGeom prst="borderCallout1">
            <a:avLst>
              <a:gd name="adj1" fmla="val 3731"/>
              <a:gd name="adj2" fmla="val 33377"/>
              <a:gd name="adj3" fmla="val -63435"/>
              <a:gd name="adj4" fmla="val -317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400" dirty="0">
                <a:latin typeface="Meiryo UI" panose="020B0604030504040204" pitchFamily="50" charset="-128"/>
                <a:ea typeface="Meiryo UI" panose="020B0604030504040204" pitchFamily="50" charset="-128"/>
              </a:rPr>
              <a:t>例）株式会社〇〇（新潟県）</a:t>
            </a:r>
            <a:endParaRPr lang="en-US" altLang="ja-JP" sz="1400" dirty="0">
              <a:latin typeface="Meiryo UI" panose="020B0604030504040204" pitchFamily="50" charset="-128"/>
              <a:ea typeface="Meiryo UI" panose="020B0604030504040204" pitchFamily="50" charset="-128"/>
            </a:endParaRPr>
          </a:p>
          <a:p>
            <a:r>
              <a:rPr kumimoji="1" lang="ja-JP" altLang="en-US" sz="1400" dirty="0">
                <a:latin typeface="Meiryo UI" panose="020B0604030504040204" pitchFamily="50" charset="-128"/>
                <a:ea typeface="Meiryo UI" panose="020B0604030504040204" pitchFamily="50" charset="-128"/>
              </a:rPr>
              <a:t>　　　一般社団法人〇〇</a:t>
            </a:r>
            <a:r>
              <a:rPr kumimoji="1" lang="ja-JP" altLang="en-US" sz="1400">
                <a:latin typeface="Meiryo UI" panose="020B0604030504040204" pitchFamily="50" charset="-128"/>
                <a:ea typeface="Meiryo UI" panose="020B0604030504040204" pitchFamily="50" charset="-128"/>
              </a:rPr>
              <a:t>（東京都）</a:t>
            </a:r>
            <a:endParaRPr kumimoji="1" lang="ja-JP" altLang="en-US" dirty="0">
              <a:latin typeface="Meiryo UI" panose="020B0604030504040204" pitchFamily="50" charset="-128"/>
              <a:ea typeface="Meiryo UI" panose="020B0604030504040204" pitchFamily="50" charset="-128"/>
            </a:endParaRPr>
          </a:p>
        </p:txBody>
      </p:sp>
      <p:sp>
        <p:nvSpPr>
          <p:cNvPr id="3" name="正方形/長方形 2">
            <a:extLst>
              <a:ext uri="{FF2B5EF4-FFF2-40B4-BE49-F238E27FC236}">
                <a16:creationId xmlns:a16="http://schemas.microsoft.com/office/drawing/2014/main" id="{41C25077-CAE9-DEF0-23B6-542AD04DB8AD}"/>
              </a:ext>
            </a:extLst>
          </p:cNvPr>
          <p:cNvSpPr/>
          <p:nvPr/>
        </p:nvSpPr>
        <p:spPr>
          <a:xfrm>
            <a:off x="182880" y="1509126"/>
            <a:ext cx="2756263" cy="510955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a:solidFill>
                  <a:schemeClr val="tx1"/>
                </a:solidFill>
                <a:latin typeface="Meiryo UI" panose="020B0604030504040204" pitchFamily="50" charset="-128"/>
                <a:ea typeface="Meiryo UI" panose="020B0604030504040204" pitchFamily="50" charset="-128"/>
              </a:rPr>
              <a:t>企業概要</a:t>
            </a:r>
          </a:p>
        </p:txBody>
      </p:sp>
      <p:sp>
        <p:nvSpPr>
          <p:cNvPr id="10" name="吹き出し: 線 9">
            <a:extLst>
              <a:ext uri="{FF2B5EF4-FFF2-40B4-BE49-F238E27FC236}">
                <a16:creationId xmlns:a16="http://schemas.microsoft.com/office/drawing/2014/main" id="{E72FE2AF-A2AA-4138-AF84-5CB2195DB45B}"/>
              </a:ext>
            </a:extLst>
          </p:cNvPr>
          <p:cNvSpPr/>
          <p:nvPr/>
        </p:nvSpPr>
        <p:spPr>
          <a:xfrm>
            <a:off x="1900725" y="1582075"/>
            <a:ext cx="3868868" cy="4435044"/>
          </a:xfrm>
          <a:prstGeom prst="borderCallout1">
            <a:avLst>
              <a:gd name="adj1" fmla="val 312"/>
              <a:gd name="adj2" fmla="val 22652"/>
              <a:gd name="adj3" fmla="val -8311"/>
              <a:gd name="adj4" fmla="val -31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400" dirty="0">
                <a:latin typeface="Meiryo UI" panose="020B0604030504040204" pitchFamily="50" charset="-128"/>
                <a:ea typeface="Meiryo UI" panose="020B0604030504040204" pitchFamily="50" charset="-128"/>
              </a:rPr>
              <a:t>１</a:t>
            </a:r>
            <a:r>
              <a:rPr lang="ja-JP" altLang="en-US" sz="1400" dirty="0">
                <a:latin typeface="Meiryo UI" panose="020B0604030504040204" pitchFamily="50" charset="-128"/>
                <a:ea typeface="Meiryo UI" panose="020B0604030504040204" pitchFamily="50" charset="-128"/>
              </a:rPr>
              <a:t>件</a:t>
            </a:r>
            <a:r>
              <a:rPr kumimoji="1" lang="ja-JP" altLang="en-US" sz="1400" dirty="0">
                <a:latin typeface="Meiryo UI" panose="020B0604030504040204" pitchFamily="50" charset="-128"/>
                <a:ea typeface="Meiryo UI" panose="020B0604030504040204" pitchFamily="50" charset="-128"/>
              </a:rPr>
              <a:t>につき、該当する</a:t>
            </a:r>
            <a:r>
              <a:rPr lang="ja-JP" altLang="en-US" sz="1400" dirty="0">
                <a:latin typeface="Meiryo UI" panose="020B0604030504040204" pitchFamily="50" charset="-128"/>
                <a:ea typeface="Meiryo UI" panose="020B0604030504040204" pitchFamily="50" charset="-128"/>
              </a:rPr>
              <a:t>以下の項目</a:t>
            </a:r>
            <a:r>
              <a:rPr kumimoji="1" lang="ja-JP" altLang="en-US" sz="1400" dirty="0">
                <a:latin typeface="Meiryo UI" panose="020B0604030504040204" pitchFamily="50" charset="-128"/>
                <a:ea typeface="Meiryo UI" panose="020B0604030504040204" pitchFamily="50" charset="-128"/>
              </a:rPr>
              <a:t>を記載ください</a:t>
            </a:r>
            <a:endParaRPr kumimoji="1" lang="en-US" altLang="ja-JP" sz="1400" dirty="0">
              <a:latin typeface="Meiryo UI" panose="020B0604030504040204" pitchFamily="50" charset="-128"/>
              <a:ea typeface="Meiryo UI" panose="020B0604030504040204" pitchFamily="50" charset="-128"/>
            </a:endParaRPr>
          </a:p>
          <a:p>
            <a:endParaRPr kumimoji="1" lang="en-US" altLang="ja-JP" sz="800" dirty="0">
              <a:latin typeface="Meiryo UI" panose="020B0604030504040204" pitchFamily="50" charset="-128"/>
              <a:ea typeface="Meiryo UI" panose="020B0604030504040204" pitchFamily="50" charset="-128"/>
            </a:endParaRPr>
          </a:p>
          <a:p>
            <a:r>
              <a:rPr lang="ja-JP" altLang="en-US" sz="1400" dirty="0">
                <a:latin typeface="Meiryo UI" panose="020B0604030504040204" pitchFamily="50" charset="-128"/>
                <a:ea typeface="Meiryo UI" panose="020B0604030504040204" pitchFamily="50" charset="-128"/>
              </a:rPr>
              <a:t>① 健（検）診　　　　　</a:t>
            </a:r>
            <a:endParaRPr lang="en-US" altLang="ja-JP" sz="1400" dirty="0">
              <a:latin typeface="Meiryo UI" panose="020B0604030504040204" pitchFamily="50" charset="-128"/>
              <a:ea typeface="Meiryo UI" panose="020B0604030504040204" pitchFamily="50" charset="-128"/>
            </a:endParaRPr>
          </a:p>
          <a:p>
            <a:r>
              <a:rPr lang="ja-JP" altLang="en-US" sz="1400" dirty="0">
                <a:latin typeface="Meiryo UI" panose="020B0604030504040204" pitchFamily="50" charset="-128"/>
                <a:ea typeface="Meiryo UI" panose="020B0604030504040204" pitchFamily="50" charset="-128"/>
              </a:rPr>
              <a:t>➁ 栄養・食生活</a:t>
            </a:r>
            <a:endParaRPr lang="en-US" altLang="ja-JP" sz="1400" dirty="0">
              <a:latin typeface="Meiryo UI" panose="020B0604030504040204" pitchFamily="50" charset="-128"/>
              <a:ea typeface="Meiryo UI" panose="020B0604030504040204" pitchFamily="50" charset="-128"/>
            </a:endParaRPr>
          </a:p>
          <a:p>
            <a:r>
              <a:rPr lang="ja-JP" altLang="en-US" sz="1400" dirty="0">
                <a:latin typeface="Meiryo UI" panose="020B0604030504040204" pitchFamily="50" charset="-128"/>
                <a:ea typeface="Meiryo UI" panose="020B0604030504040204" pitchFamily="50" charset="-128"/>
              </a:rPr>
              <a:t>➂ 身体活動・運動　　</a:t>
            </a:r>
            <a:endParaRPr lang="en-US" altLang="ja-JP" sz="1400" dirty="0">
              <a:latin typeface="Meiryo UI" panose="020B0604030504040204" pitchFamily="50" charset="-128"/>
              <a:ea typeface="Meiryo UI" panose="020B0604030504040204" pitchFamily="50" charset="-128"/>
            </a:endParaRPr>
          </a:p>
          <a:p>
            <a:r>
              <a:rPr lang="ja-JP" altLang="en-US" sz="1400" dirty="0">
                <a:latin typeface="Meiryo UI" panose="020B0604030504040204" pitchFamily="50" charset="-128"/>
                <a:ea typeface="Meiryo UI" panose="020B0604030504040204" pitchFamily="50" charset="-128"/>
              </a:rPr>
              <a:t>➃ 喫煙・飲酒</a:t>
            </a:r>
            <a:endParaRPr lang="en-US" altLang="ja-JP" sz="1400" dirty="0">
              <a:latin typeface="Meiryo UI" panose="020B0604030504040204" pitchFamily="50" charset="-128"/>
              <a:ea typeface="Meiryo UI" panose="020B0604030504040204" pitchFamily="50" charset="-128"/>
            </a:endParaRPr>
          </a:p>
          <a:p>
            <a:r>
              <a:rPr lang="ja-JP" altLang="en-US" sz="1400" dirty="0">
                <a:latin typeface="Meiryo UI" panose="020B0604030504040204" pitchFamily="50" charset="-128"/>
                <a:ea typeface="Meiryo UI" panose="020B0604030504040204" pitchFamily="50" charset="-128"/>
              </a:rPr>
              <a:t>⑤ 歯・口腔の健康</a:t>
            </a:r>
            <a:endParaRPr lang="en-US" altLang="ja-JP" sz="1400" dirty="0">
              <a:latin typeface="Meiryo UI" panose="020B0604030504040204" pitchFamily="50" charset="-128"/>
              <a:ea typeface="Meiryo UI" panose="020B0604030504040204" pitchFamily="50" charset="-128"/>
            </a:endParaRPr>
          </a:p>
          <a:p>
            <a:r>
              <a:rPr lang="ja-JP" altLang="en-US" sz="1400" dirty="0">
                <a:latin typeface="Meiryo UI" panose="020B0604030504040204" pitchFamily="50" charset="-128"/>
                <a:ea typeface="Meiryo UI" panose="020B0604030504040204" pitchFamily="50" charset="-128"/>
              </a:rPr>
              <a:t>⑥ こころの健康</a:t>
            </a:r>
            <a:endParaRPr lang="en-US" altLang="ja-JP" sz="1400" dirty="0">
              <a:latin typeface="Meiryo UI" panose="020B0604030504040204" pitchFamily="50" charset="-128"/>
              <a:ea typeface="Meiryo UI" panose="020B0604030504040204" pitchFamily="50" charset="-128"/>
            </a:endParaRPr>
          </a:p>
          <a:p>
            <a:r>
              <a:rPr lang="ja-JP" altLang="en-US" sz="1400" dirty="0">
                <a:latin typeface="Meiryo UI" panose="020B0604030504040204" pitchFamily="50" charset="-128"/>
                <a:ea typeface="Meiryo UI" panose="020B0604030504040204" pitchFamily="50" charset="-128"/>
              </a:rPr>
              <a:t>⑦ その他</a:t>
            </a:r>
            <a:endParaRPr lang="en-US" altLang="ja-JP" sz="1400" dirty="0">
              <a:latin typeface="Meiryo UI" panose="020B0604030504040204" pitchFamily="50" charset="-128"/>
              <a:ea typeface="Meiryo UI" panose="020B0604030504040204" pitchFamily="50" charset="-128"/>
            </a:endParaRPr>
          </a:p>
          <a:p>
            <a:r>
              <a:rPr lang="en-US"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　複数の項目に渡る場合は、該当項目を複数記載ください。</a:t>
            </a:r>
            <a:endParaRPr lang="en-US" altLang="ja-JP" sz="1400" dirty="0">
              <a:latin typeface="Meiryo UI" panose="020B0604030504040204" pitchFamily="50" charset="-128"/>
              <a:ea typeface="Meiryo UI" panose="020B0604030504040204" pitchFamily="50" charset="-128"/>
            </a:endParaRPr>
          </a:p>
          <a:p>
            <a:endParaRPr lang="en-US" altLang="ja-JP" sz="1400" dirty="0">
              <a:latin typeface="Meiryo UI" panose="020B0604030504040204" pitchFamily="50" charset="-128"/>
              <a:ea typeface="Meiryo UI" panose="020B0604030504040204" pitchFamily="50" charset="-128"/>
            </a:endParaRPr>
          </a:p>
          <a:p>
            <a:r>
              <a:rPr lang="ja-JP" altLang="en-US" sz="1400" dirty="0">
                <a:latin typeface="Meiryo UI" panose="020B0604030504040204" pitchFamily="50" charset="-128"/>
                <a:ea typeface="Meiryo UI" panose="020B0604030504040204" pitchFamily="50" charset="-128"/>
              </a:rPr>
              <a:t>（事業・サービス例）</a:t>
            </a:r>
            <a:endParaRPr lang="en-US" altLang="ja-JP" sz="1400" dirty="0">
              <a:latin typeface="Meiryo UI" panose="020B0604030504040204" pitchFamily="50" charset="-128"/>
              <a:ea typeface="Meiryo UI" panose="020B0604030504040204" pitchFamily="50" charset="-128"/>
            </a:endParaRPr>
          </a:p>
          <a:p>
            <a:r>
              <a:rPr lang="ja-JP" altLang="en-US" sz="1400" dirty="0">
                <a:latin typeface="Meiryo UI" panose="020B0604030504040204" pitchFamily="50" charset="-128"/>
                <a:ea typeface="Meiryo UI" panose="020B0604030504040204" pitchFamily="50" charset="-128"/>
              </a:rPr>
              <a:t>健康経営の促進ツールの提供、セミナー開催、講師派遣、健康イベントの開催、調査の実施　等</a:t>
            </a:r>
            <a:endParaRPr lang="en-US" altLang="ja-JP" sz="1400" dirty="0">
              <a:latin typeface="Meiryo UI" panose="020B0604030504040204" pitchFamily="50" charset="-128"/>
              <a:ea typeface="Meiryo UI" panose="020B0604030504040204" pitchFamily="50" charset="-128"/>
            </a:endParaRPr>
          </a:p>
          <a:p>
            <a:endParaRPr lang="en-US" altLang="ja-JP" sz="1400" dirty="0">
              <a:latin typeface="Meiryo UI" panose="020B0604030504040204" pitchFamily="50" charset="-128"/>
              <a:ea typeface="Meiryo UI" panose="020B0604030504040204" pitchFamily="50" charset="-128"/>
            </a:endParaRPr>
          </a:p>
          <a:p>
            <a:r>
              <a:rPr lang="en-US"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コンサルティング事業として総合的に各種取組を事業として実施している場合は、１事業としてまとめても、複数事業として件数を分けても構いません。</a:t>
            </a:r>
            <a:endParaRPr lang="en-US" altLang="ja-JP" sz="1400" dirty="0">
              <a:latin typeface="Meiryo UI" panose="020B0604030504040204" pitchFamily="50" charset="-128"/>
              <a:ea typeface="Meiryo UI" panose="020B0604030504040204" pitchFamily="50" charset="-128"/>
            </a:endParaRPr>
          </a:p>
        </p:txBody>
      </p:sp>
      <p:sp>
        <p:nvSpPr>
          <p:cNvPr id="11" name="吹き出し: 線 10">
            <a:extLst>
              <a:ext uri="{FF2B5EF4-FFF2-40B4-BE49-F238E27FC236}">
                <a16:creationId xmlns:a16="http://schemas.microsoft.com/office/drawing/2014/main" id="{ABCE8932-6B7F-4C5C-9F47-5D69CDD5D20C}"/>
              </a:ext>
            </a:extLst>
          </p:cNvPr>
          <p:cNvSpPr/>
          <p:nvPr/>
        </p:nvSpPr>
        <p:spPr>
          <a:xfrm flipH="1">
            <a:off x="199505" y="5159820"/>
            <a:ext cx="1531233" cy="857299"/>
          </a:xfrm>
          <a:prstGeom prst="borderCallout1">
            <a:avLst>
              <a:gd name="adj1" fmla="val -10196"/>
              <a:gd name="adj2" fmla="val 25606"/>
              <a:gd name="adj3" fmla="val -100754"/>
              <a:gd name="adj4" fmla="val 1245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400" dirty="0">
                <a:latin typeface="Meiryo UI" panose="020B0604030504040204" pitchFamily="50" charset="-128"/>
                <a:ea typeface="Meiryo UI" panose="020B0604030504040204" pitchFamily="50" charset="-128"/>
              </a:rPr>
              <a:t>・ 企業、法人情報を記載ください。</a:t>
            </a:r>
            <a:endParaRPr lang="en-US" altLang="ja-JP" sz="14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518577531"/>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199</TotalTime>
  <Words>363</Words>
  <Application>Microsoft Office PowerPoint</Application>
  <PresentationFormat>ワイド画面</PresentationFormat>
  <Paragraphs>42</Paragraphs>
  <Slides>3</Slides>
  <Notes>0</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3</vt:i4>
      </vt:variant>
    </vt:vector>
  </HeadingPairs>
  <TitlesOfParts>
    <vt:vector size="9" baseType="lpstr">
      <vt:lpstr>Meiryo UI</vt:lpstr>
      <vt:lpstr>ＭＳ ゴシック</vt:lpstr>
      <vt:lpstr>游ゴシック</vt:lpstr>
      <vt:lpstr>游ゴシック Light</vt:lpstr>
      <vt:lpstr>Arial</vt:lpstr>
      <vt:lpstr>Office テーマ</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新潟県</dc:creator>
  <cp:lastModifiedBy>新潟県</cp:lastModifiedBy>
  <cp:revision>42</cp:revision>
  <cp:lastPrinted>2026-09-02T09:10:39Z</cp:lastPrinted>
  <dcterms:created xsi:type="dcterms:W3CDTF">2023-05-29T07:07:12Z</dcterms:created>
  <dcterms:modified xsi:type="dcterms:W3CDTF">2026-09-04T09:23:54Z</dcterms:modified>
</cp:coreProperties>
</file>